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50"/>
  </p:notesMasterIdLst>
  <p:sldIdLst>
    <p:sldId id="256" r:id="rId2"/>
    <p:sldId id="295" r:id="rId3"/>
    <p:sldId id="259" r:id="rId4"/>
    <p:sldId id="298" r:id="rId5"/>
    <p:sldId id="299" r:id="rId6"/>
    <p:sldId id="300" r:id="rId7"/>
    <p:sldId id="301" r:id="rId8"/>
    <p:sldId id="302" r:id="rId9"/>
    <p:sldId id="303" r:id="rId10"/>
    <p:sldId id="297" r:id="rId11"/>
    <p:sldId id="304" r:id="rId12"/>
    <p:sldId id="296" r:id="rId13"/>
    <p:sldId id="257" r:id="rId14"/>
    <p:sldId id="258" r:id="rId15"/>
    <p:sldId id="260" r:id="rId16"/>
    <p:sldId id="261" r:id="rId17"/>
    <p:sldId id="263" r:id="rId18"/>
    <p:sldId id="264" r:id="rId19"/>
    <p:sldId id="265" r:id="rId20"/>
    <p:sldId id="266" r:id="rId21"/>
    <p:sldId id="267" r:id="rId22"/>
    <p:sldId id="268" r:id="rId23"/>
    <p:sldId id="269" r:id="rId24"/>
    <p:sldId id="270" r:id="rId25"/>
    <p:sldId id="271" r:id="rId26"/>
    <p:sldId id="272" r:id="rId27"/>
    <p:sldId id="273" r:id="rId28"/>
    <p:sldId id="274" r:id="rId29"/>
    <p:sldId id="275" r:id="rId30"/>
    <p:sldId id="276" r:id="rId31"/>
    <p:sldId id="277" r:id="rId32"/>
    <p:sldId id="278" r:id="rId33"/>
    <p:sldId id="279" r:id="rId34"/>
    <p:sldId id="280" r:id="rId35"/>
    <p:sldId id="281" r:id="rId36"/>
    <p:sldId id="282" r:id="rId37"/>
    <p:sldId id="283" r:id="rId38"/>
    <p:sldId id="284" r:id="rId39"/>
    <p:sldId id="285" r:id="rId40"/>
    <p:sldId id="286" r:id="rId41"/>
    <p:sldId id="287" r:id="rId42"/>
    <p:sldId id="288" r:id="rId43"/>
    <p:sldId id="289" r:id="rId44"/>
    <p:sldId id="290" r:id="rId45"/>
    <p:sldId id="291" r:id="rId46"/>
    <p:sldId id="292" r:id="rId47"/>
    <p:sldId id="293" r:id="rId48"/>
    <p:sldId id="294" r:id="rId4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Montserrat" pitchFamily="2" charset="77"/>
      <p:regular r:id="rId55"/>
      <p:bold r:id="rId56"/>
      <p:italic r:id="rId57"/>
      <p:boldItalic r:id="rId58"/>
    </p:embeddedFont>
    <p:embeddedFont>
      <p:font typeface="Oxygen" panose="02000503000000000000" pitchFamily="2" charset="77"/>
      <p:regular r:id="rId59"/>
      <p:bold r:id="rId60"/>
    </p:embeddedFont>
    <p:embeddedFont>
      <p:font typeface="Oxygen Light" panose="02000303000000000000" pitchFamily="2" charset="0"/>
      <p:regular r:id="rId61"/>
      <p:bold r:id="rId62"/>
    </p:embeddedFont>
    <p:embeddedFont>
      <p:font typeface="Zilla Slab SemiBold" pitchFamily="2" charset="77"/>
      <p:bold r:id="rId6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405A473-A67A-4E67-B12D-D377399AE1F6}">
  <a:tblStyle styleId="{7405A473-A67A-4E67-B12D-D377399AE1F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B3CEEE4-EA1C-4687-B06A-87DD94B0C21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3"/>
    <p:restoredTop sz="94694"/>
  </p:normalViewPr>
  <p:slideViewPr>
    <p:cSldViewPr snapToGrid="0" snapToObjects="1">
      <p:cViewPr varScale="1">
        <p:scale>
          <a:sx n="139" d="100"/>
          <a:sy n="139" d="100"/>
        </p:scale>
        <p:origin x="176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63" Type="http://schemas.openxmlformats.org/officeDocument/2006/relationships/font" Target="fonts/font1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1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Relationship Id="rId67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tiff>
</file>

<file path=ppt/media/image10.jpg>
</file>

<file path=ppt/media/image11.jpg>
</file>

<file path=ppt/media/image12.jpg>
</file>

<file path=ppt/media/image13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77978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0319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4672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04097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5f391192_0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5f391192_0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5ed75ccf_0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5ed75ccf_0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5ed75ccf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5ed75ccf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5ed75ccf_0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35ed75ccf_0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c7f2e2ca1a_0_3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c7f2e2ca1a_0_3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b2f7c811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b2f7c811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b2f7c811e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b2f7c811e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b2f7c811ed_0_4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b2f7c811ed_0_4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b2f7c811ed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b2f7c811ed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b2f7c811e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b2f7c811ed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5971765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b2f7c811e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b2f7c811e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b2f7c811e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b2f7c811e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b2f7c811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b2f7c811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b2f7c811ed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b2f7c811ed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b2f7c811ed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b2f7c811ed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77ac4a4f4f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77ac4a4f4f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134fb1cf8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Google Shape;1366;g134fb1cf8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" name="Google Shape;1372;g41a98d525d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3" name="Google Shape;1373;g41a98d525d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37859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83166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91709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31887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0858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87675" y="0"/>
            <a:ext cx="8656320" cy="5143642"/>
          </a:xfrm>
          <a:custGeom>
            <a:avLst/>
            <a:gdLst/>
            <a:ahLst/>
            <a:cxnLst/>
            <a:rect l="l" t="t" r="r" b="b"/>
            <a:pathLst>
              <a:path w="12192000" h="6858190" extrusionOk="0">
                <a:moveTo>
                  <a:pt x="6873113" y="0"/>
                </a:moveTo>
                <a:lnTo>
                  <a:pt x="6454013" y="0"/>
                </a:lnTo>
                <a:lnTo>
                  <a:pt x="6652959" y="209550"/>
                </a:lnTo>
                <a:close/>
                <a:moveTo>
                  <a:pt x="8826818" y="0"/>
                </a:moveTo>
                <a:lnTo>
                  <a:pt x="8412861" y="0"/>
                </a:lnTo>
                <a:lnTo>
                  <a:pt x="8609330" y="206693"/>
                </a:lnTo>
                <a:close/>
                <a:moveTo>
                  <a:pt x="4919345" y="0"/>
                </a:moveTo>
                <a:lnTo>
                  <a:pt x="4494594" y="0"/>
                </a:lnTo>
                <a:lnTo>
                  <a:pt x="4696143" y="212090"/>
                </a:lnTo>
                <a:close/>
                <a:moveTo>
                  <a:pt x="10780395" y="0"/>
                </a:moveTo>
                <a:lnTo>
                  <a:pt x="10371836" y="0"/>
                </a:lnTo>
                <a:lnTo>
                  <a:pt x="10565702" y="204026"/>
                </a:lnTo>
                <a:close/>
                <a:moveTo>
                  <a:pt x="2965450" y="0"/>
                </a:moveTo>
                <a:lnTo>
                  <a:pt x="2535428" y="0"/>
                </a:lnTo>
                <a:lnTo>
                  <a:pt x="2739517" y="214821"/>
                </a:lnTo>
                <a:close/>
                <a:moveTo>
                  <a:pt x="1011873" y="0"/>
                </a:moveTo>
                <a:lnTo>
                  <a:pt x="576263" y="0"/>
                </a:lnTo>
                <a:lnTo>
                  <a:pt x="782955" y="217551"/>
                </a:lnTo>
                <a:close/>
                <a:moveTo>
                  <a:pt x="12192000" y="0"/>
                </a:moveTo>
                <a:lnTo>
                  <a:pt x="11601450" y="0"/>
                </a:lnTo>
                <a:lnTo>
                  <a:pt x="11248390" y="21336"/>
                </a:lnTo>
                <a:lnTo>
                  <a:pt x="11250803" y="0"/>
                </a:lnTo>
                <a:lnTo>
                  <a:pt x="11227816" y="0"/>
                </a:lnTo>
                <a:lnTo>
                  <a:pt x="11248136" y="21336"/>
                </a:lnTo>
                <a:lnTo>
                  <a:pt x="11248136" y="21654"/>
                </a:lnTo>
                <a:lnTo>
                  <a:pt x="11481244" y="266700"/>
                </a:lnTo>
                <a:lnTo>
                  <a:pt x="11031410" y="694182"/>
                </a:lnTo>
                <a:lnTo>
                  <a:pt x="11261979" y="936879"/>
                </a:lnTo>
                <a:lnTo>
                  <a:pt x="10219055" y="999871"/>
                </a:lnTo>
                <a:lnTo>
                  <a:pt x="10330942" y="0"/>
                </a:lnTo>
                <a:lnTo>
                  <a:pt x="9690100" y="0"/>
                </a:lnTo>
                <a:lnTo>
                  <a:pt x="9292272" y="24067"/>
                </a:lnTo>
                <a:lnTo>
                  <a:pt x="9294940" y="0"/>
                </a:lnTo>
                <a:lnTo>
                  <a:pt x="9269095" y="0"/>
                </a:lnTo>
                <a:lnTo>
                  <a:pt x="9291955" y="24067"/>
                </a:lnTo>
                <a:lnTo>
                  <a:pt x="9291955" y="24067"/>
                </a:lnTo>
                <a:lnTo>
                  <a:pt x="9525000" y="269177"/>
                </a:lnTo>
                <a:lnTo>
                  <a:pt x="9074785" y="696595"/>
                </a:lnTo>
                <a:lnTo>
                  <a:pt x="9305417" y="939292"/>
                </a:lnTo>
                <a:lnTo>
                  <a:pt x="8262494" y="1002348"/>
                </a:lnTo>
                <a:lnTo>
                  <a:pt x="8374634" y="0"/>
                </a:lnTo>
                <a:lnTo>
                  <a:pt x="7778052" y="0"/>
                </a:lnTo>
                <a:lnTo>
                  <a:pt x="7335520" y="26734"/>
                </a:lnTo>
                <a:lnTo>
                  <a:pt x="7338505" y="0"/>
                </a:lnTo>
                <a:lnTo>
                  <a:pt x="7309739" y="0"/>
                </a:lnTo>
                <a:lnTo>
                  <a:pt x="7335139" y="26797"/>
                </a:lnTo>
                <a:lnTo>
                  <a:pt x="7335139" y="26797"/>
                </a:lnTo>
                <a:lnTo>
                  <a:pt x="7567740" y="271590"/>
                </a:lnTo>
                <a:lnTo>
                  <a:pt x="7118350" y="699326"/>
                </a:lnTo>
                <a:lnTo>
                  <a:pt x="7348919" y="942023"/>
                </a:lnTo>
                <a:lnTo>
                  <a:pt x="6305995" y="1005078"/>
                </a:lnTo>
                <a:lnTo>
                  <a:pt x="6418390" y="0"/>
                </a:lnTo>
                <a:lnTo>
                  <a:pt x="5866257" y="0"/>
                </a:lnTo>
                <a:lnTo>
                  <a:pt x="5378895" y="29464"/>
                </a:lnTo>
                <a:lnTo>
                  <a:pt x="5382197" y="0"/>
                </a:lnTo>
                <a:lnTo>
                  <a:pt x="5350447" y="0"/>
                </a:lnTo>
                <a:lnTo>
                  <a:pt x="5378450" y="29464"/>
                </a:lnTo>
                <a:lnTo>
                  <a:pt x="5378768" y="29782"/>
                </a:lnTo>
                <a:lnTo>
                  <a:pt x="5611495" y="274574"/>
                </a:lnTo>
                <a:lnTo>
                  <a:pt x="5161598" y="701993"/>
                </a:lnTo>
                <a:lnTo>
                  <a:pt x="5392230" y="944753"/>
                </a:lnTo>
                <a:lnTo>
                  <a:pt x="4349306" y="1007745"/>
                </a:lnTo>
                <a:lnTo>
                  <a:pt x="4462082" y="0"/>
                </a:lnTo>
                <a:lnTo>
                  <a:pt x="3954463" y="0"/>
                </a:lnTo>
                <a:lnTo>
                  <a:pt x="3422650" y="32131"/>
                </a:lnTo>
                <a:lnTo>
                  <a:pt x="3425889" y="0"/>
                </a:lnTo>
                <a:lnTo>
                  <a:pt x="3391408" y="0"/>
                </a:lnTo>
                <a:lnTo>
                  <a:pt x="3422015" y="32195"/>
                </a:lnTo>
                <a:lnTo>
                  <a:pt x="3422015" y="32195"/>
                </a:lnTo>
                <a:lnTo>
                  <a:pt x="3654616" y="277051"/>
                </a:lnTo>
                <a:lnTo>
                  <a:pt x="3205036" y="704850"/>
                </a:lnTo>
                <a:lnTo>
                  <a:pt x="3435350" y="947420"/>
                </a:lnTo>
                <a:lnTo>
                  <a:pt x="2392680" y="1010476"/>
                </a:lnTo>
                <a:lnTo>
                  <a:pt x="2505774" y="0"/>
                </a:lnTo>
                <a:lnTo>
                  <a:pt x="2042605" y="0"/>
                </a:lnTo>
                <a:lnTo>
                  <a:pt x="1465707" y="34862"/>
                </a:lnTo>
                <a:lnTo>
                  <a:pt x="1469644" y="0"/>
                </a:lnTo>
                <a:lnTo>
                  <a:pt x="1432243" y="0"/>
                </a:lnTo>
                <a:lnTo>
                  <a:pt x="1465390" y="34862"/>
                </a:lnTo>
                <a:lnTo>
                  <a:pt x="1465390" y="34862"/>
                </a:lnTo>
                <a:lnTo>
                  <a:pt x="1697990" y="279654"/>
                </a:lnTo>
                <a:lnTo>
                  <a:pt x="1248410" y="707454"/>
                </a:lnTo>
                <a:lnTo>
                  <a:pt x="1479042" y="950151"/>
                </a:lnTo>
                <a:lnTo>
                  <a:pt x="436118" y="1013143"/>
                </a:lnTo>
                <a:lnTo>
                  <a:pt x="549529" y="0"/>
                </a:lnTo>
                <a:lnTo>
                  <a:pt x="130810" y="0"/>
                </a:lnTo>
                <a:lnTo>
                  <a:pt x="0" y="7938"/>
                </a:lnTo>
                <a:lnTo>
                  <a:pt x="0" y="961454"/>
                </a:lnTo>
                <a:lnTo>
                  <a:pt x="203200" y="768350"/>
                </a:lnTo>
                <a:lnTo>
                  <a:pt x="435800" y="1013143"/>
                </a:lnTo>
                <a:lnTo>
                  <a:pt x="435800" y="1013143"/>
                </a:lnTo>
                <a:lnTo>
                  <a:pt x="668465" y="1257935"/>
                </a:lnTo>
                <a:lnTo>
                  <a:pt x="218821" y="1685735"/>
                </a:lnTo>
                <a:lnTo>
                  <a:pt x="680339" y="2171700"/>
                </a:lnTo>
                <a:lnTo>
                  <a:pt x="1130300" y="1743964"/>
                </a:lnTo>
                <a:lnTo>
                  <a:pt x="1362901" y="1988757"/>
                </a:lnTo>
                <a:lnTo>
                  <a:pt x="1362901" y="1989074"/>
                </a:lnTo>
                <a:lnTo>
                  <a:pt x="1595501" y="2233867"/>
                </a:lnTo>
                <a:lnTo>
                  <a:pt x="1145604" y="2661349"/>
                </a:lnTo>
                <a:lnTo>
                  <a:pt x="1607122" y="3147060"/>
                </a:lnTo>
                <a:lnTo>
                  <a:pt x="2057400" y="2719578"/>
                </a:lnTo>
                <a:lnTo>
                  <a:pt x="2290001" y="2964371"/>
                </a:lnTo>
                <a:lnTo>
                  <a:pt x="2290001" y="2964688"/>
                </a:lnTo>
                <a:lnTo>
                  <a:pt x="2522601" y="3209481"/>
                </a:lnTo>
                <a:lnTo>
                  <a:pt x="2072767" y="3636899"/>
                </a:lnTo>
                <a:lnTo>
                  <a:pt x="2534222" y="4122611"/>
                </a:lnTo>
                <a:lnTo>
                  <a:pt x="2984500" y="3695192"/>
                </a:lnTo>
                <a:lnTo>
                  <a:pt x="3217101" y="3939984"/>
                </a:lnTo>
                <a:lnTo>
                  <a:pt x="3217101" y="3939984"/>
                </a:lnTo>
                <a:lnTo>
                  <a:pt x="3449701" y="4184841"/>
                </a:lnTo>
                <a:lnTo>
                  <a:pt x="2999867" y="4612259"/>
                </a:lnTo>
                <a:lnTo>
                  <a:pt x="3461385" y="5097971"/>
                </a:lnTo>
                <a:lnTo>
                  <a:pt x="3911219" y="4670489"/>
                </a:lnTo>
                <a:lnTo>
                  <a:pt x="4143820" y="4915345"/>
                </a:lnTo>
                <a:lnTo>
                  <a:pt x="4144137" y="4915345"/>
                </a:lnTo>
                <a:lnTo>
                  <a:pt x="4376738" y="5160137"/>
                </a:lnTo>
                <a:lnTo>
                  <a:pt x="3926777" y="5588000"/>
                </a:lnTo>
                <a:lnTo>
                  <a:pt x="4388295" y="6073712"/>
                </a:lnTo>
                <a:lnTo>
                  <a:pt x="4838129" y="5646230"/>
                </a:lnTo>
                <a:lnTo>
                  <a:pt x="5070793" y="5891022"/>
                </a:lnTo>
                <a:lnTo>
                  <a:pt x="5070793" y="5891022"/>
                </a:lnTo>
                <a:lnTo>
                  <a:pt x="5303393" y="6135815"/>
                </a:lnTo>
                <a:lnTo>
                  <a:pt x="4853496" y="6563297"/>
                </a:lnTo>
                <a:lnTo>
                  <a:pt x="5132896" y="6857556"/>
                </a:lnTo>
                <a:lnTo>
                  <a:pt x="5516245" y="6857556"/>
                </a:lnTo>
                <a:lnTo>
                  <a:pt x="5764657" y="6621526"/>
                </a:lnTo>
                <a:lnTo>
                  <a:pt x="5989447" y="6858000"/>
                </a:lnTo>
                <a:lnTo>
                  <a:pt x="5999036" y="6858000"/>
                </a:lnTo>
                <a:lnTo>
                  <a:pt x="6114288" y="5828411"/>
                </a:lnTo>
                <a:lnTo>
                  <a:pt x="6344857" y="6071108"/>
                </a:lnTo>
                <a:lnTo>
                  <a:pt x="6794500" y="5643690"/>
                </a:lnTo>
                <a:lnTo>
                  <a:pt x="7027101" y="5888482"/>
                </a:lnTo>
                <a:lnTo>
                  <a:pt x="7027101" y="5888482"/>
                </a:lnTo>
                <a:lnTo>
                  <a:pt x="7259701" y="6133338"/>
                </a:lnTo>
                <a:lnTo>
                  <a:pt x="6809868" y="6560756"/>
                </a:lnTo>
                <a:lnTo>
                  <a:pt x="7040499" y="6803454"/>
                </a:lnTo>
                <a:lnTo>
                  <a:pt x="6142927" y="6858000"/>
                </a:lnTo>
                <a:lnTo>
                  <a:pt x="7035229" y="6858000"/>
                </a:lnTo>
                <a:lnTo>
                  <a:pt x="7041261" y="6804025"/>
                </a:lnTo>
                <a:lnTo>
                  <a:pt x="7092569" y="6858000"/>
                </a:lnTo>
                <a:lnTo>
                  <a:pt x="7470457" y="6858000"/>
                </a:lnTo>
                <a:lnTo>
                  <a:pt x="7721727" y="6619240"/>
                </a:lnTo>
                <a:lnTo>
                  <a:pt x="7948549" y="6858000"/>
                </a:lnTo>
                <a:lnTo>
                  <a:pt x="7955344" y="6858000"/>
                </a:lnTo>
                <a:lnTo>
                  <a:pt x="8070850" y="5825681"/>
                </a:lnTo>
                <a:lnTo>
                  <a:pt x="8301482" y="6068378"/>
                </a:lnTo>
                <a:lnTo>
                  <a:pt x="8751316" y="5640959"/>
                </a:lnTo>
                <a:lnTo>
                  <a:pt x="8983917" y="5885752"/>
                </a:lnTo>
                <a:lnTo>
                  <a:pt x="8983917" y="5886069"/>
                </a:lnTo>
                <a:lnTo>
                  <a:pt x="9216517" y="6130862"/>
                </a:lnTo>
                <a:lnTo>
                  <a:pt x="8766619" y="6558281"/>
                </a:lnTo>
                <a:lnTo>
                  <a:pt x="8997252" y="6801041"/>
                </a:lnTo>
                <a:lnTo>
                  <a:pt x="8054404" y="6858191"/>
                </a:lnTo>
                <a:lnTo>
                  <a:pt x="8991600" y="6858191"/>
                </a:lnTo>
                <a:lnTo>
                  <a:pt x="8997950" y="6801485"/>
                </a:lnTo>
                <a:lnTo>
                  <a:pt x="9051861" y="6858191"/>
                </a:lnTo>
                <a:lnTo>
                  <a:pt x="9424353" y="6858191"/>
                </a:lnTo>
                <a:lnTo>
                  <a:pt x="9678353" y="6616891"/>
                </a:lnTo>
                <a:lnTo>
                  <a:pt x="9907715" y="6858191"/>
                </a:lnTo>
                <a:lnTo>
                  <a:pt x="9911588" y="6858191"/>
                </a:lnTo>
                <a:lnTo>
                  <a:pt x="10027476" y="5823141"/>
                </a:lnTo>
                <a:lnTo>
                  <a:pt x="10258044" y="6065838"/>
                </a:lnTo>
                <a:lnTo>
                  <a:pt x="10707942" y="5638356"/>
                </a:lnTo>
                <a:lnTo>
                  <a:pt x="10940542" y="5883212"/>
                </a:lnTo>
                <a:lnTo>
                  <a:pt x="10940542" y="5883212"/>
                </a:lnTo>
                <a:lnTo>
                  <a:pt x="11173143" y="6128004"/>
                </a:lnTo>
                <a:lnTo>
                  <a:pt x="10723308" y="6555486"/>
                </a:lnTo>
                <a:lnTo>
                  <a:pt x="10953877" y="6798183"/>
                </a:lnTo>
                <a:lnTo>
                  <a:pt x="9966261" y="6857873"/>
                </a:lnTo>
                <a:lnTo>
                  <a:pt x="10947527" y="6857873"/>
                </a:lnTo>
                <a:lnTo>
                  <a:pt x="10953877" y="6798437"/>
                </a:lnTo>
                <a:lnTo>
                  <a:pt x="11010900" y="6858000"/>
                </a:lnTo>
                <a:lnTo>
                  <a:pt x="11377930" y="6858000"/>
                </a:lnTo>
                <a:lnTo>
                  <a:pt x="11634915" y="6613843"/>
                </a:lnTo>
                <a:lnTo>
                  <a:pt x="11866880" y="6858000"/>
                </a:lnTo>
                <a:lnTo>
                  <a:pt x="11867896" y="6858000"/>
                </a:lnTo>
                <a:lnTo>
                  <a:pt x="11984038" y="5820283"/>
                </a:lnTo>
                <a:lnTo>
                  <a:pt x="12192000" y="6039168"/>
                </a:lnTo>
                <a:lnTo>
                  <a:pt x="12192000" y="5160328"/>
                </a:lnTo>
                <a:lnTo>
                  <a:pt x="11753152" y="5577269"/>
                </a:lnTo>
                <a:lnTo>
                  <a:pt x="11983783" y="5820029"/>
                </a:lnTo>
                <a:lnTo>
                  <a:pt x="10941050" y="5883021"/>
                </a:lnTo>
                <a:lnTo>
                  <a:pt x="11057255" y="4844669"/>
                </a:lnTo>
                <a:lnTo>
                  <a:pt x="11287823" y="5087430"/>
                </a:lnTo>
                <a:lnTo>
                  <a:pt x="11737721" y="4659948"/>
                </a:lnTo>
                <a:lnTo>
                  <a:pt x="11970321" y="4904740"/>
                </a:lnTo>
                <a:lnTo>
                  <a:pt x="11970321" y="4905058"/>
                </a:lnTo>
                <a:lnTo>
                  <a:pt x="12191936" y="5138230"/>
                </a:lnTo>
                <a:lnTo>
                  <a:pt x="12191936" y="4891342"/>
                </a:lnTo>
                <a:lnTo>
                  <a:pt x="11970385" y="4904740"/>
                </a:lnTo>
                <a:lnTo>
                  <a:pt x="12086590" y="3866388"/>
                </a:lnTo>
                <a:lnTo>
                  <a:pt x="12192000" y="3977259"/>
                </a:lnTo>
                <a:lnTo>
                  <a:pt x="12192000" y="3304159"/>
                </a:lnTo>
                <a:lnTo>
                  <a:pt x="11855450" y="3623628"/>
                </a:lnTo>
                <a:lnTo>
                  <a:pt x="12086082" y="3866388"/>
                </a:lnTo>
                <a:lnTo>
                  <a:pt x="11043158" y="3929380"/>
                </a:lnTo>
                <a:lnTo>
                  <a:pt x="11159363" y="2891028"/>
                </a:lnTo>
                <a:lnTo>
                  <a:pt x="11389931" y="3133725"/>
                </a:lnTo>
                <a:lnTo>
                  <a:pt x="11839829" y="2706307"/>
                </a:lnTo>
                <a:lnTo>
                  <a:pt x="12072430" y="2951099"/>
                </a:lnTo>
                <a:lnTo>
                  <a:pt x="12072430" y="2951417"/>
                </a:lnTo>
                <a:lnTo>
                  <a:pt x="12192000" y="3076385"/>
                </a:lnTo>
                <a:lnTo>
                  <a:pt x="12192000" y="2943670"/>
                </a:lnTo>
                <a:lnTo>
                  <a:pt x="12073065" y="2950845"/>
                </a:lnTo>
                <a:lnTo>
                  <a:pt x="12189269" y="1912493"/>
                </a:lnTo>
                <a:lnTo>
                  <a:pt x="12192000" y="1915351"/>
                </a:lnTo>
                <a:lnTo>
                  <a:pt x="12192000" y="1447800"/>
                </a:lnTo>
                <a:lnTo>
                  <a:pt x="11958383" y="1670050"/>
                </a:lnTo>
                <a:lnTo>
                  <a:pt x="12189016" y="1912747"/>
                </a:lnTo>
                <a:lnTo>
                  <a:pt x="11146092" y="1975803"/>
                </a:lnTo>
                <a:lnTo>
                  <a:pt x="11262296" y="937451"/>
                </a:lnTo>
                <a:lnTo>
                  <a:pt x="11492865" y="1180148"/>
                </a:lnTo>
                <a:lnTo>
                  <a:pt x="11942762" y="752729"/>
                </a:lnTo>
                <a:lnTo>
                  <a:pt x="12175363" y="996950"/>
                </a:lnTo>
                <a:lnTo>
                  <a:pt x="12175363" y="997268"/>
                </a:lnTo>
                <a:lnTo>
                  <a:pt x="12191746" y="1014476"/>
                </a:lnTo>
                <a:lnTo>
                  <a:pt x="12191746" y="995934"/>
                </a:lnTo>
                <a:lnTo>
                  <a:pt x="12175427" y="996950"/>
                </a:lnTo>
                <a:lnTo>
                  <a:pt x="12191746" y="850900"/>
                </a:lnTo>
                <a:close/>
                <a:moveTo>
                  <a:pt x="9305671" y="939800"/>
                </a:moveTo>
                <a:lnTo>
                  <a:pt x="9536303" y="1182497"/>
                </a:lnTo>
                <a:lnTo>
                  <a:pt x="9986137" y="755015"/>
                </a:lnTo>
                <a:lnTo>
                  <a:pt x="10218738" y="999871"/>
                </a:lnTo>
                <a:lnTo>
                  <a:pt x="10218738" y="999871"/>
                </a:lnTo>
                <a:lnTo>
                  <a:pt x="10451656" y="1244600"/>
                </a:lnTo>
                <a:lnTo>
                  <a:pt x="10001758" y="1672082"/>
                </a:lnTo>
                <a:lnTo>
                  <a:pt x="10232390" y="1914779"/>
                </a:lnTo>
                <a:lnTo>
                  <a:pt x="9189466" y="1977835"/>
                </a:lnTo>
                <a:close/>
                <a:moveTo>
                  <a:pt x="10129774" y="3868991"/>
                </a:moveTo>
                <a:lnTo>
                  <a:pt x="9086850" y="3931857"/>
                </a:lnTo>
                <a:lnTo>
                  <a:pt x="9203055" y="2893505"/>
                </a:lnTo>
                <a:lnTo>
                  <a:pt x="9433687" y="3136202"/>
                </a:lnTo>
                <a:lnTo>
                  <a:pt x="9883521" y="2708783"/>
                </a:lnTo>
                <a:lnTo>
                  <a:pt x="10116185" y="2953576"/>
                </a:lnTo>
                <a:lnTo>
                  <a:pt x="10116185" y="2953576"/>
                </a:lnTo>
                <a:lnTo>
                  <a:pt x="10348785" y="3198368"/>
                </a:lnTo>
                <a:lnTo>
                  <a:pt x="9899142" y="3625850"/>
                </a:lnTo>
                <a:close/>
                <a:moveTo>
                  <a:pt x="8956548" y="1733169"/>
                </a:moveTo>
                <a:lnTo>
                  <a:pt x="9189148" y="1977962"/>
                </a:lnTo>
                <a:lnTo>
                  <a:pt x="9189466" y="1978279"/>
                </a:lnTo>
                <a:lnTo>
                  <a:pt x="9422067" y="2223072"/>
                </a:lnTo>
                <a:lnTo>
                  <a:pt x="8972169" y="2650490"/>
                </a:lnTo>
                <a:lnTo>
                  <a:pt x="9202801" y="2893187"/>
                </a:lnTo>
                <a:lnTo>
                  <a:pt x="8159750" y="2956243"/>
                </a:lnTo>
                <a:lnTo>
                  <a:pt x="8276082" y="1917700"/>
                </a:lnTo>
                <a:lnTo>
                  <a:pt x="8506714" y="2160397"/>
                </a:lnTo>
                <a:close/>
                <a:moveTo>
                  <a:pt x="8173212" y="3871532"/>
                </a:moveTo>
                <a:lnTo>
                  <a:pt x="7130288" y="3934524"/>
                </a:lnTo>
                <a:lnTo>
                  <a:pt x="7246494" y="2896235"/>
                </a:lnTo>
                <a:lnTo>
                  <a:pt x="7477062" y="3138932"/>
                </a:lnTo>
                <a:lnTo>
                  <a:pt x="7926959" y="2711450"/>
                </a:lnTo>
                <a:lnTo>
                  <a:pt x="8159750" y="2956243"/>
                </a:lnTo>
                <a:lnTo>
                  <a:pt x="8159750" y="2956560"/>
                </a:lnTo>
                <a:lnTo>
                  <a:pt x="8392414" y="3201353"/>
                </a:lnTo>
                <a:lnTo>
                  <a:pt x="7942517" y="3628834"/>
                </a:lnTo>
                <a:close/>
                <a:moveTo>
                  <a:pt x="7349109" y="942277"/>
                </a:moveTo>
                <a:lnTo>
                  <a:pt x="7579678" y="1185037"/>
                </a:lnTo>
                <a:lnTo>
                  <a:pt x="8029575" y="757555"/>
                </a:lnTo>
                <a:lnTo>
                  <a:pt x="8262176" y="1002348"/>
                </a:lnTo>
                <a:lnTo>
                  <a:pt x="8262176" y="1002665"/>
                </a:lnTo>
                <a:lnTo>
                  <a:pt x="8494776" y="1247458"/>
                </a:lnTo>
                <a:lnTo>
                  <a:pt x="8045450" y="1674939"/>
                </a:lnTo>
                <a:lnTo>
                  <a:pt x="8275828" y="1917700"/>
                </a:lnTo>
                <a:lnTo>
                  <a:pt x="7232650" y="1980629"/>
                </a:lnTo>
                <a:close/>
                <a:moveTo>
                  <a:pt x="6999859" y="1736027"/>
                </a:moveTo>
                <a:lnTo>
                  <a:pt x="7232650" y="1980692"/>
                </a:lnTo>
                <a:lnTo>
                  <a:pt x="7232650" y="1980692"/>
                </a:lnTo>
                <a:lnTo>
                  <a:pt x="7465251" y="2225485"/>
                </a:lnTo>
                <a:lnTo>
                  <a:pt x="7015417" y="2652967"/>
                </a:lnTo>
                <a:lnTo>
                  <a:pt x="7245985" y="2895664"/>
                </a:lnTo>
                <a:lnTo>
                  <a:pt x="6203252" y="2959100"/>
                </a:lnTo>
                <a:lnTo>
                  <a:pt x="6319457" y="1920748"/>
                </a:lnTo>
                <a:lnTo>
                  <a:pt x="6550089" y="2163445"/>
                </a:lnTo>
                <a:close/>
                <a:moveTo>
                  <a:pt x="6216650" y="3874199"/>
                </a:moveTo>
                <a:lnTo>
                  <a:pt x="5173663" y="3937000"/>
                </a:lnTo>
                <a:lnTo>
                  <a:pt x="5289868" y="2898648"/>
                </a:lnTo>
                <a:lnTo>
                  <a:pt x="5520500" y="3141345"/>
                </a:lnTo>
                <a:lnTo>
                  <a:pt x="5970334" y="2713927"/>
                </a:lnTo>
                <a:lnTo>
                  <a:pt x="6202998" y="2959100"/>
                </a:lnTo>
                <a:lnTo>
                  <a:pt x="6202998" y="2959100"/>
                </a:lnTo>
                <a:lnTo>
                  <a:pt x="6435598" y="3203956"/>
                </a:lnTo>
                <a:lnTo>
                  <a:pt x="5985764" y="3631375"/>
                </a:lnTo>
                <a:close/>
                <a:moveTo>
                  <a:pt x="5392484" y="945007"/>
                </a:moveTo>
                <a:lnTo>
                  <a:pt x="5623116" y="1187450"/>
                </a:lnTo>
                <a:lnTo>
                  <a:pt x="6072950" y="760032"/>
                </a:lnTo>
                <a:lnTo>
                  <a:pt x="6305550" y="1005078"/>
                </a:lnTo>
                <a:lnTo>
                  <a:pt x="6305550" y="1005078"/>
                </a:lnTo>
                <a:lnTo>
                  <a:pt x="6538151" y="1249934"/>
                </a:lnTo>
                <a:lnTo>
                  <a:pt x="6088253" y="1677353"/>
                </a:lnTo>
                <a:lnTo>
                  <a:pt x="6318885" y="1920050"/>
                </a:lnTo>
                <a:lnTo>
                  <a:pt x="5275961" y="1983105"/>
                </a:lnTo>
                <a:close/>
                <a:moveTo>
                  <a:pt x="5043234" y="1738757"/>
                </a:moveTo>
                <a:lnTo>
                  <a:pt x="5275834" y="1983550"/>
                </a:lnTo>
                <a:lnTo>
                  <a:pt x="5275834" y="1983867"/>
                </a:lnTo>
                <a:lnTo>
                  <a:pt x="5508435" y="2228660"/>
                </a:lnTo>
                <a:lnTo>
                  <a:pt x="5058537" y="2656142"/>
                </a:lnTo>
                <a:lnTo>
                  <a:pt x="5289550" y="2898648"/>
                </a:lnTo>
                <a:lnTo>
                  <a:pt x="4246690" y="2961640"/>
                </a:lnTo>
                <a:lnTo>
                  <a:pt x="4362895" y="1923288"/>
                </a:lnTo>
                <a:lnTo>
                  <a:pt x="4593527" y="2166049"/>
                </a:lnTo>
                <a:close/>
                <a:moveTo>
                  <a:pt x="3435922" y="947738"/>
                </a:moveTo>
                <a:lnTo>
                  <a:pt x="3666490" y="1190435"/>
                </a:lnTo>
                <a:lnTo>
                  <a:pt x="4116388" y="762953"/>
                </a:lnTo>
                <a:lnTo>
                  <a:pt x="4348988" y="1007809"/>
                </a:lnTo>
                <a:lnTo>
                  <a:pt x="4348988" y="1007809"/>
                </a:lnTo>
                <a:lnTo>
                  <a:pt x="4581652" y="1252601"/>
                </a:lnTo>
                <a:lnTo>
                  <a:pt x="4131755" y="1680083"/>
                </a:lnTo>
                <a:lnTo>
                  <a:pt x="4362450" y="1923034"/>
                </a:lnTo>
                <a:lnTo>
                  <a:pt x="3319526" y="1986089"/>
                </a:lnTo>
                <a:close/>
                <a:moveTo>
                  <a:pt x="1363091" y="1988757"/>
                </a:moveTo>
                <a:lnTo>
                  <a:pt x="1479550" y="950405"/>
                </a:lnTo>
                <a:lnTo>
                  <a:pt x="1710182" y="1193102"/>
                </a:lnTo>
                <a:lnTo>
                  <a:pt x="2160016" y="765683"/>
                </a:lnTo>
                <a:lnTo>
                  <a:pt x="2392680" y="1010476"/>
                </a:lnTo>
                <a:lnTo>
                  <a:pt x="2392680" y="1010793"/>
                </a:lnTo>
                <a:lnTo>
                  <a:pt x="2625281" y="1255586"/>
                </a:lnTo>
                <a:lnTo>
                  <a:pt x="2175447" y="1682750"/>
                </a:lnTo>
                <a:lnTo>
                  <a:pt x="2406015" y="1925511"/>
                </a:lnTo>
                <a:close/>
                <a:moveTo>
                  <a:pt x="2290191" y="2964371"/>
                </a:moveTo>
                <a:lnTo>
                  <a:pt x="2406650" y="1926019"/>
                </a:lnTo>
                <a:lnTo>
                  <a:pt x="2637219" y="2168716"/>
                </a:lnTo>
                <a:lnTo>
                  <a:pt x="3087116" y="1741297"/>
                </a:lnTo>
                <a:lnTo>
                  <a:pt x="3319716" y="1986089"/>
                </a:lnTo>
                <a:lnTo>
                  <a:pt x="3319716" y="1986089"/>
                </a:lnTo>
                <a:lnTo>
                  <a:pt x="3552317" y="2230946"/>
                </a:lnTo>
                <a:lnTo>
                  <a:pt x="3102483" y="2658364"/>
                </a:lnTo>
                <a:lnTo>
                  <a:pt x="3333115" y="2901061"/>
                </a:lnTo>
                <a:close/>
                <a:moveTo>
                  <a:pt x="3217291" y="3939984"/>
                </a:moveTo>
                <a:lnTo>
                  <a:pt x="3333306" y="2901950"/>
                </a:lnTo>
                <a:lnTo>
                  <a:pt x="3563874" y="3144647"/>
                </a:lnTo>
                <a:lnTo>
                  <a:pt x="4013772" y="2717165"/>
                </a:lnTo>
                <a:lnTo>
                  <a:pt x="4246372" y="2962021"/>
                </a:lnTo>
                <a:lnTo>
                  <a:pt x="4246372" y="2962021"/>
                </a:lnTo>
                <a:lnTo>
                  <a:pt x="4479290" y="3206750"/>
                </a:lnTo>
                <a:lnTo>
                  <a:pt x="4029393" y="3634232"/>
                </a:lnTo>
                <a:lnTo>
                  <a:pt x="4260025" y="3876929"/>
                </a:lnTo>
                <a:close/>
                <a:moveTo>
                  <a:pt x="4144391" y="4915535"/>
                </a:moveTo>
                <a:lnTo>
                  <a:pt x="4260596" y="3877247"/>
                </a:lnTo>
                <a:lnTo>
                  <a:pt x="4491228" y="4119944"/>
                </a:lnTo>
                <a:lnTo>
                  <a:pt x="4941062" y="3692462"/>
                </a:lnTo>
                <a:lnTo>
                  <a:pt x="5173345" y="3937000"/>
                </a:lnTo>
                <a:lnTo>
                  <a:pt x="5173345" y="3937318"/>
                </a:lnTo>
                <a:lnTo>
                  <a:pt x="5405946" y="4182110"/>
                </a:lnTo>
                <a:lnTo>
                  <a:pt x="4956366" y="4610100"/>
                </a:lnTo>
                <a:lnTo>
                  <a:pt x="5186998" y="4852797"/>
                </a:lnTo>
                <a:close/>
                <a:moveTo>
                  <a:pt x="5883402" y="5585397"/>
                </a:moveTo>
                <a:lnTo>
                  <a:pt x="6113971" y="5828094"/>
                </a:lnTo>
                <a:lnTo>
                  <a:pt x="5071047" y="5891149"/>
                </a:lnTo>
                <a:lnTo>
                  <a:pt x="5187252" y="4852797"/>
                </a:lnTo>
                <a:lnTo>
                  <a:pt x="5417884" y="5095494"/>
                </a:lnTo>
                <a:lnTo>
                  <a:pt x="5867781" y="4668076"/>
                </a:lnTo>
                <a:lnTo>
                  <a:pt x="6100382" y="4912868"/>
                </a:lnTo>
                <a:lnTo>
                  <a:pt x="6100382" y="4913186"/>
                </a:lnTo>
                <a:lnTo>
                  <a:pt x="6332982" y="5157978"/>
                </a:lnTo>
                <a:close/>
                <a:moveTo>
                  <a:pt x="6100699" y="4912868"/>
                </a:moveTo>
                <a:lnTo>
                  <a:pt x="6216650" y="3874516"/>
                </a:lnTo>
                <a:lnTo>
                  <a:pt x="6447219" y="4117213"/>
                </a:lnTo>
                <a:lnTo>
                  <a:pt x="6897116" y="3689731"/>
                </a:lnTo>
                <a:lnTo>
                  <a:pt x="7129717" y="3934587"/>
                </a:lnTo>
                <a:lnTo>
                  <a:pt x="7129717" y="3934587"/>
                </a:lnTo>
                <a:lnTo>
                  <a:pt x="7362318" y="4179380"/>
                </a:lnTo>
                <a:lnTo>
                  <a:pt x="6912483" y="4606862"/>
                </a:lnTo>
                <a:lnTo>
                  <a:pt x="7143750" y="4849813"/>
                </a:lnTo>
                <a:close/>
                <a:moveTo>
                  <a:pt x="7839964" y="5582730"/>
                </a:moveTo>
                <a:lnTo>
                  <a:pt x="8070850" y="5825427"/>
                </a:lnTo>
                <a:lnTo>
                  <a:pt x="7027926" y="5888482"/>
                </a:lnTo>
                <a:lnTo>
                  <a:pt x="7143750" y="4850130"/>
                </a:lnTo>
                <a:lnTo>
                  <a:pt x="7374445" y="5092700"/>
                </a:lnTo>
                <a:lnTo>
                  <a:pt x="7824344" y="4665218"/>
                </a:lnTo>
                <a:lnTo>
                  <a:pt x="8056944" y="4910011"/>
                </a:lnTo>
                <a:lnTo>
                  <a:pt x="8056944" y="4910011"/>
                </a:lnTo>
                <a:lnTo>
                  <a:pt x="8289607" y="5154803"/>
                </a:lnTo>
                <a:close/>
                <a:moveTo>
                  <a:pt x="8057261" y="4910138"/>
                </a:moveTo>
                <a:lnTo>
                  <a:pt x="8173466" y="3871786"/>
                </a:lnTo>
                <a:lnTo>
                  <a:pt x="8404098" y="4114800"/>
                </a:lnTo>
                <a:lnTo>
                  <a:pt x="8853932" y="3687382"/>
                </a:lnTo>
                <a:lnTo>
                  <a:pt x="9086850" y="3931857"/>
                </a:lnTo>
                <a:lnTo>
                  <a:pt x="9086850" y="3931857"/>
                </a:lnTo>
                <a:lnTo>
                  <a:pt x="9319451" y="4176649"/>
                </a:lnTo>
                <a:lnTo>
                  <a:pt x="8869553" y="4604068"/>
                </a:lnTo>
                <a:lnTo>
                  <a:pt x="9100185" y="4846765"/>
                </a:lnTo>
                <a:close/>
                <a:moveTo>
                  <a:pt x="9796590" y="5579999"/>
                </a:moveTo>
                <a:lnTo>
                  <a:pt x="10027158" y="5822950"/>
                </a:lnTo>
                <a:lnTo>
                  <a:pt x="8984234" y="5886006"/>
                </a:lnTo>
                <a:lnTo>
                  <a:pt x="9100439" y="4847654"/>
                </a:lnTo>
                <a:lnTo>
                  <a:pt x="9331071" y="5090351"/>
                </a:lnTo>
                <a:lnTo>
                  <a:pt x="9780905" y="4662932"/>
                </a:lnTo>
                <a:lnTo>
                  <a:pt x="10013569" y="4907725"/>
                </a:lnTo>
                <a:lnTo>
                  <a:pt x="10013569" y="4907725"/>
                </a:lnTo>
                <a:lnTo>
                  <a:pt x="10246169" y="5152581"/>
                </a:lnTo>
                <a:close/>
                <a:moveTo>
                  <a:pt x="11276140" y="4174236"/>
                </a:moveTo>
                <a:lnTo>
                  <a:pt x="10826306" y="4601718"/>
                </a:lnTo>
                <a:lnTo>
                  <a:pt x="11056874" y="4844415"/>
                </a:lnTo>
                <a:lnTo>
                  <a:pt x="10013950" y="4907471"/>
                </a:lnTo>
                <a:lnTo>
                  <a:pt x="10130155" y="3869119"/>
                </a:lnTo>
                <a:lnTo>
                  <a:pt x="10360787" y="4111816"/>
                </a:lnTo>
                <a:lnTo>
                  <a:pt x="10810684" y="3684334"/>
                </a:lnTo>
                <a:lnTo>
                  <a:pt x="11043285" y="3929126"/>
                </a:lnTo>
                <a:lnTo>
                  <a:pt x="11043285" y="3929126"/>
                </a:lnTo>
                <a:close/>
                <a:moveTo>
                  <a:pt x="11378756" y="2220341"/>
                </a:moveTo>
                <a:lnTo>
                  <a:pt x="10928794" y="2647950"/>
                </a:lnTo>
                <a:lnTo>
                  <a:pt x="11159363" y="2890647"/>
                </a:lnTo>
                <a:lnTo>
                  <a:pt x="10116439" y="2953639"/>
                </a:lnTo>
                <a:lnTo>
                  <a:pt x="10232644" y="1915351"/>
                </a:lnTo>
                <a:lnTo>
                  <a:pt x="10463276" y="2158048"/>
                </a:lnTo>
                <a:lnTo>
                  <a:pt x="10913173" y="1730566"/>
                </a:lnTo>
                <a:lnTo>
                  <a:pt x="11145774" y="1975358"/>
                </a:lnTo>
                <a:lnTo>
                  <a:pt x="11145774" y="1975676"/>
                </a:lnTo>
                <a:close/>
                <a:moveTo>
                  <a:pt x="12192000" y="6858000"/>
                </a:moveTo>
                <a:lnTo>
                  <a:pt x="12192000" y="6838950"/>
                </a:lnTo>
                <a:lnTo>
                  <a:pt x="11878310" y="6858000"/>
                </a:lnTo>
                <a:close/>
              </a:path>
            </a:pathLst>
          </a:custGeom>
          <a:gradFill>
            <a:gsLst>
              <a:gs pos="0">
                <a:srgbClr val="007450">
                  <a:alpha val="18823"/>
                </a:srgbClr>
              </a:gs>
              <a:gs pos="80000">
                <a:srgbClr val="002964">
                  <a:alpha val="0"/>
                </a:srgbClr>
              </a:gs>
              <a:gs pos="100000">
                <a:srgbClr val="002964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55300" y="1807700"/>
            <a:ext cx="7433400" cy="1528200"/>
          </a:xfrm>
          <a:prstGeom prst="rect">
            <a:avLst/>
          </a:prstGeom>
          <a:effectLst>
            <a:outerShdw blurRad="42863" dist="9525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mplementary">
  <p:cSld name="BLANK_2">
    <p:bg>
      <p:bgPr>
        <a:gradFill>
          <a:gsLst>
            <a:gs pos="0">
              <a:schemeClr val="accent6"/>
            </a:gs>
            <a:gs pos="50000">
              <a:schemeClr val="accent5"/>
            </a:gs>
            <a:gs pos="100000">
              <a:schemeClr val="accent4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1" name="Google Shape;61;p11"/>
          <p:cNvSpPr/>
          <p:nvPr/>
        </p:nvSpPr>
        <p:spPr>
          <a:xfrm>
            <a:off x="487675" y="0"/>
            <a:ext cx="8656320" cy="5143642"/>
          </a:xfrm>
          <a:custGeom>
            <a:avLst/>
            <a:gdLst/>
            <a:ahLst/>
            <a:cxnLst/>
            <a:rect l="l" t="t" r="r" b="b"/>
            <a:pathLst>
              <a:path w="12192000" h="6858190" extrusionOk="0">
                <a:moveTo>
                  <a:pt x="6873113" y="0"/>
                </a:moveTo>
                <a:lnTo>
                  <a:pt x="6454013" y="0"/>
                </a:lnTo>
                <a:lnTo>
                  <a:pt x="6652959" y="209550"/>
                </a:lnTo>
                <a:close/>
                <a:moveTo>
                  <a:pt x="8826818" y="0"/>
                </a:moveTo>
                <a:lnTo>
                  <a:pt x="8412861" y="0"/>
                </a:lnTo>
                <a:lnTo>
                  <a:pt x="8609330" y="206693"/>
                </a:lnTo>
                <a:close/>
                <a:moveTo>
                  <a:pt x="4919345" y="0"/>
                </a:moveTo>
                <a:lnTo>
                  <a:pt x="4494594" y="0"/>
                </a:lnTo>
                <a:lnTo>
                  <a:pt x="4696143" y="212090"/>
                </a:lnTo>
                <a:close/>
                <a:moveTo>
                  <a:pt x="10780395" y="0"/>
                </a:moveTo>
                <a:lnTo>
                  <a:pt x="10371836" y="0"/>
                </a:lnTo>
                <a:lnTo>
                  <a:pt x="10565702" y="204026"/>
                </a:lnTo>
                <a:close/>
                <a:moveTo>
                  <a:pt x="2965450" y="0"/>
                </a:moveTo>
                <a:lnTo>
                  <a:pt x="2535428" y="0"/>
                </a:lnTo>
                <a:lnTo>
                  <a:pt x="2739517" y="214821"/>
                </a:lnTo>
                <a:close/>
                <a:moveTo>
                  <a:pt x="1011873" y="0"/>
                </a:moveTo>
                <a:lnTo>
                  <a:pt x="576263" y="0"/>
                </a:lnTo>
                <a:lnTo>
                  <a:pt x="782955" y="217551"/>
                </a:lnTo>
                <a:close/>
                <a:moveTo>
                  <a:pt x="12192000" y="0"/>
                </a:moveTo>
                <a:lnTo>
                  <a:pt x="11601450" y="0"/>
                </a:lnTo>
                <a:lnTo>
                  <a:pt x="11248390" y="21336"/>
                </a:lnTo>
                <a:lnTo>
                  <a:pt x="11250803" y="0"/>
                </a:lnTo>
                <a:lnTo>
                  <a:pt x="11227816" y="0"/>
                </a:lnTo>
                <a:lnTo>
                  <a:pt x="11248136" y="21336"/>
                </a:lnTo>
                <a:lnTo>
                  <a:pt x="11248136" y="21654"/>
                </a:lnTo>
                <a:lnTo>
                  <a:pt x="11481244" y="266700"/>
                </a:lnTo>
                <a:lnTo>
                  <a:pt x="11031410" y="694182"/>
                </a:lnTo>
                <a:lnTo>
                  <a:pt x="11261979" y="936879"/>
                </a:lnTo>
                <a:lnTo>
                  <a:pt x="10219055" y="999871"/>
                </a:lnTo>
                <a:lnTo>
                  <a:pt x="10330942" y="0"/>
                </a:lnTo>
                <a:lnTo>
                  <a:pt x="9690100" y="0"/>
                </a:lnTo>
                <a:lnTo>
                  <a:pt x="9292272" y="24067"/>
                </a:lnTo>
                <a:lnTo>
                  <a:pt x="9294940" y="0"/>
                </a:lnTo>
                <a:lnTo>
                  <a:pt x="9269095" y="0"/>
                </a:lnTo>
                <a:lnTo>
                  <a:pt x="9291955" y="24067"/>
                </a:lnTo>
                <a:lnTo>
                  <a:pt x="9291955" y="24067"/>
                </a:lnTo>
                <a:lnTo>
                  <a:pt x="9525000" y="269177"/>
                </a:lnTo>
                <a:lnTo>
                  <a:pt x="9074785" y="696595"/>
                </a:lnTo>
                <a:lnTo>
                  <a:pt x="9305417" y="939292"/>
                </a:lnTo>
                <a:lnTo>
                  <a:pt x="8262494" y="1002348"/>
                </a:lnTo>
                <a:lnTo>
                  <a:pt x="8374634" y="0"/>
                </a:lnTo>
                <a:lnTo>
                  <a:pt x="7778052" y="0"/>
                </a:lnTo>
                <a:lnTo>
                  <a:pt x="7335520" y="26734"/>
                </a:lnTo>
                <a:lnTo>
                  <a:pt x="7338505" y="0"/>
                </a:lnTo>
                <a:lnTo>
                  <a:pt x="7309739" y="0"/>
                </a:lnTo>
                <a:lnTo>
                  <a:pt x="7335139" y="26797"/>
                </a:lnTo>
                <a:lnTo>
                  <a:pt x="7335139" y="26797"/>
                </a:lnTo>
                <a:lnTo>
                  <a:pt x="7567740" y="271590"/>
                </a:lnTo>
                <a:lnTo>
                  <a:pt x="7118350" y="699326"/>
                </a:lnTo>
                <a:lnTo>
                  <a:pt x="7348919" y="942023"/>
                </a:lnTo>
                <a:lnTo>
                  <a:pt x="6305995" y="1005078"/>
                </a:lnTo>
                <a:lnTo>
                  <a:pt x="6418390" y="0"/>
                </a:lnTo>
                <a:lnTo>
                  <a:pt x="5866257" y="0"/>
                </a:lnTo>
                <a:lnTo>
                  <a:pt x="5378895" y="29464"/>
                </a:lnTo>
                <a:lnTo>
                  <a:pt x="5382197" y="0"/>
                </a:lnTo>
                <a:lnTo>
                  <a:pt x="5350447" y="0"/>
                </a:lnTo>
                <a:lnTo>
                  <a:pt x="5378450" y="29464"/>
                </a:lnTo>
                <a:lnTo>
                  <a:pt x="5378768" y="29782"/>
                </a:lnTo>
                <a:lnTo>
                  <a:pt x="5611495" y="274574"/>
                </a:lnTo>
                <a:lnTo>
                  <a:pt x="5161598" y="701993"/>
                </a:lnTo>
                <a:lnTo>
                  <a:pt x="5392230" y="944753"/>
                </a:lnTo>
                <a:lnTo>
                  <a:pt x="4349306" y="1007745"/>
                </a:lnTo>
                <a:lnTo>
                  <a:pt x="4462082" y="0"/>
                </a:lnTo>
                <a:lnTo>
                  <a:pt x="3954463" y="0"/>
                </a:lnTo>
                <a:lnTo>
                  <a:pt x="3422650" y="32131"/>
                </a:lnTo>
                <a:lnTo>
                  <a:pt x="3425889" y="0"/>
                </a:lnTo>
                <a:lnTo>
                  <a:pt x="3391408" y="0"/>
                </a:lnTo>
                <a:lnTo>
                  <a:pt x="3422015" y="32195"/>
                </a:lnTo>
                <a:lnTo>
                  <a:pt x="3422015" y="32195"/>
                </a:lnTo>
                <a:lnTo>
                  <a:pt x="3654616" y="277051"/>
                </a:lnTo>
                <a:lnTo>
                  <a:pt x="3205036" y="704850"/>
                </a:lnTo>
                <a:lnTo>
                  <a:pt x="3435350" y="947420"/>
                </a:lnTo>
                <a:lnTo>
                  <a:pt x="2392680" y="1010476"/>
                </a:lnTo>
                <a:lnTo>
                  <a:pt x="2505774" y="0"/>
                </a:lnTo>
                <a:lnTo>
                  <a:pt x="2042605" y="0"/>
                </a:lnTo>
                <a:lnTo>
                  <a:pt x="1465707" y="34862"/>
                </a:lnTo>
                <a:lnTo>
                  <a:pt x="1469644" y="0"/>
                </a:lnTo>
                <a:lnTo>
                  <a:pt x="1432243" y="0"/>
                </a:lnTo>
                <a:lnTo>
                  <a:pt x="1465390" y="34862"/>
                </a:lnTo>
                <a:lnTo>
                  <a:pt x="1465390" y="34862"/>
                </a:lnTo>
                <a:lnTo>
                  <a:pt x="1697990" y="279654"/>
                </a:lnTo>
                <a:lnTo>
                  <a:pt x="1248410" y="707454"/>
                </a:lnTo>
                <a:lnTo>
                  <a:pt x="1479042" y="950151"/>
                </a:lnTo>
                <a:lnTo>
                  <a:pt x="436118" y="1013143"/>
                </a:lnTo>
                <a:lnTo>
                  <a:pt x="549529" y="0"/>
                </a:lnTo>
                <a:lnTo>
                  <a:pt x="130810" y="0"/>
                </a:lnTo>
                <a:lnTo>
                  <a:pt x="0" y="7938"/>
                </a:lnTo>
                <a:lnTo>
                  <a:pt x="0" y="961454"/>
                </a:lnTo>
                <a:lnTo>
                  <a:pt x="203200" y="768350"/>
                </a:lnTo>
                <a:lnTo>
                  <a:pt x="435800" y="1013143"/>
                </a:lnTo>
                <a:lnTo>
                  <a:pt x="435800" y="1013143"/>
                </a:lnTo>
                <a:lnTo>
                  <a:pt x="668465" y="1257935"/>
                </a:lnTo>
                <a:lnTo>
                  <a:pt x="218821" y="1685735"/>
                </a:lnTo>
                <a:lnTo>
                  <a:pt x="680339" y="2171700"/>
                </a:lnTo>
                <a:lnTo>
                  <a:pt x="1130300" y="1743964"/>
                </a:lnTo>
                <a:lnTo>
                  <a:pt x="1362901" y="1988757"/>
                </a:lnTo>
                <a:lnTo>
                  <a:pt x="1362901" y="1989074"/>
                </a:lnTo>
                <a:lnTo>
                  <a:pt x="1595501" y="2233867"/>
                </a:lnTo>
                <a:lnTo>
                  <a:pt x="1145604" y="2661349"/>
                </a:lnTo>
                <a:lnTo>
                  <a:pt x="1607122" y="3147060"/>
                </a:lnTo>
                <a:lnTo>
                  <a:pt x="2057400" y="2719578"/>
                </a:lnTo>
                <a:lnTo>
                  <a:pt x="2290001" y="2964371"/>
                </a:lnTo>
                <a:lnTo>
                  <a:pt x="2290001" y="2964688"/>
                </a:lnTo>
                <a:lnTo>
                  <a:pt x="2522601" y="3209481"/>
                </a:lnTo>
                <a:lnTo>
                  <a:pt x="2072767" y="3636899"/>
                </a:lnTo>
                <a:lnTo>
                  <a:pt x="2534222" y="4122611"/>
                </a:lnTo>
                <a:lnTo>
                  <a:pt x="2984500" y="3695192"/>
                </a:lnTo>
                <a:lnTo>
                  <a:pt x="3217101" y="3939984"/>
                </a:lnTo>
                <a:lnTo>
                  <a:pt x="3217101" y="3939984"/>
                </a:lnTo>
                <a:lnTo>
                  <a:pt x="3449701" y="4184841"/>
                </a:lnTo>
                <a:lnTo>
                  <a:pt x="2999867" y="4612259"/>
                </a:lnTo>
                <a:lnTo>
                  <a:pt x="3461385" y="5097971"/>
                </a:lnTo>
                <a:lnTo>
                  <a:pt x="3911219" y="4670489"/>
                </a:lnTo>
                <a:lnTo>
                  <a:pt x="4143820" y="4915345"/>
                </a:lnTo>
                <a:lnTo>
                  <a:pt x="4144137" y="4915345"/>
                </a:lnTo>
                <a:lnTo>
                  <a:pt x="4376738" y="5160137"/>
                </a:lnTo>
                <a:lnTo>
                  <a:pt x="3926777" y="5588000"/>
                </a:lnTo>
                <a:lnTo>
                  <a:pt x="4388295" y="6073712"/>
                </a:lnTo>
                <a:lnTo>
                  <a:pt x="4838129" y="5646230"/>
                </a:lnTo>
                <a:lnTo>
                  <a:pt x="5070793" y="5891022"/>
                </a:lnTo>
                <a:lnTo>
                  <a:pt x="5070793" y="5891022"/>
                </a:lnTo>
                <a:lnTo>
                  <a:pt x="5303393" y="6135815"/>
                </a:lnTo>
                <a:lnTo>
                  <a:pt x="4853496" y="6563297"/>
                </a:lnTo>
                <a:lnTo>
                  <a:pt x="5132896" y="6857556"/>
                </a:lnTo>
                <a:lnTo>
                  <a:pt x="5516245" y="6857556"/>
                </a:lnTo>
                <a:lnTo>
                  <a:pt x="5764657" y="6621526"/>
                </a:lnTo>
                <a:lnTo>
                  <a:pt x="5989447" y="6858000"/>
                </a:lnTo>
                <a:lnTo>
                  <a:pt x="5999036" y="6858000"/>
                </a:lnTo>
                <a:lnTo>
                  <a:pt x="6114288" y="5828411"/>
                </a:lnTo>
                <a:lnTo>
                  <a:pt x="6344857" y="6071108"/>
                </a:lnTo>
                <a:lnTo>
                  <a:pt x="6794500" y="5643690"/>
                </a:lnTo>
                <a:lnTo>
                  <a:pt x="7027101" y="5888482"/>
                </a:lnTo>
                <a:lnTo>
                  <a:pt x="7027101" y="5888482"/>
                </a:lnTo>
                <a:lnTo>
                  <a:pt x="7259701" y="6133338"/>
                </a:lnTo>
                <a:lnTo>
                  <a:pt x="6809868" y="6560756"/>
                </a:lnTo>
                <a:lnTo>
                  <a:pt x="7040499" y="6803454"/>
                </a:lnTo>
                <a:lnTo>
                  <a:pt x="6142927" y="6858000"/>
                </a:lnTo>
                <a:lnTo>
                  <a:pt x="7035229" y="6858000"/>
                </a:lnTo>
                <a:lnTo>
                  <a:pt x="7041261" y="6804025"/>
                </a:lnTo>
                <a:lnTo>
                  <a:pt x="7092569" y="6858000"/>
                </a:lnTo>
                <a:lnTo>
                  <a:pt x="7470457" y="6858000"/>
                </a:lnTo>
                <a:lnTo>
                  <a:pt x="7721727" y="6619240"/>
                </a:lnTo>
                <a:lnTo>
                  <a:pt x="7948549" y="6858000"/>
                </a:lnTo>
                <a:lnTo>
                  <a:pt x="7955344" y="6858000"/>
                </a:lnTo>
                <a:lnTo>
                  <a:pt x="8070850" y="5825681"/>
                </a:lnTo>
                <a:lnTo>
                  <a:pt x="8301482" y="6068378"/>
                </a:lnTo>
                <a:lnTo>
                  <a:pt x="8751316" y="5640959"/>
                </a:lnTo>
                <a:lnTo>
                  <a:pt x="8983917" y="5885752"/>
                </a:lnTo>
                <a:lnTo>
                  <a:pt x="8983917" y="5886069"/>
                </a:lnTo>
                <a:lnTo>
                  <a:pt x="9216517" y="6130862"/>
                </a:lnTo>
                <a:lnTo>
                  <a:pt x="8766619" y="6558281"/>
                </a:lnTo>
                <a:lnTo>
                  <a:pt x="8997252" y="6801041"/>
                </a:lnTo>
                <a:lnTo>
                  <a:pt x="8054404" y="6858191"/>
                </a:lnTo>
                <a:lnTo>
                  <a:pt x="8991600" y="6858191"/>
                </a:lnTo>
                <a:lnTo>
                  <a:pt x="8997950" y="6801485"/>
                </a:lnTo>
                <a:lnTo>
                  <a:pt x="9051861" y="6858191"/>
                </a:lnTo>
                <a:lnTo>
                  <a:pt x="9424353" y="6858191"/>
                </a:lnTo>
                <a:lnTo>
                  <a:pt x="9678353" y="6616891"/>
                </a:lnTo>
                <a:lnTo>
                  <a:pt x="9907715" y="6858191"/>
                </a:lnTo>
                <a:lnTo>
                  <a:pt x="9911588" y="6858191"/>
                </a:lnTo>
                <a:lnTo>
                  <a:pt x="10027476" y="5823141"/>
                </a:lnTo>
                <a:lnTo>
                  <a:pt x="10258044" y="6065838"/>
                </a:lnTo>
                <a:lnTo>
                  <a:pt x="10707942" y="5638356"/>
                </a:lnTo>
                <a:lnTo>
                  <a:pt x="10940542" y="5883212"/>
                </a:lnTo>
                <a:lnTo>
                  <a:pt x="10940542" y="5883212"/>
                </a:lnTo>
                <a:lnTo>
                  <a:pt x="11173143" y="6128004"/>
                </a:lnTo>
                <a:lnTo>
                  <a:pt x="10723308" y="6555486"/>
                </a:lnTo>
                <a:lnTo>
                  <a:pt x="10953877" y="6798183"/>
                </a:lnTo>
                <a:lnTo>
                  <a:pt x="9966261" y="6857873"/>
                </a:lnTo>
                <a:lnTo>
                  <a:pt x="10947527" y="6857873"/>
                </a:lnTo>
                <a:lnTo>
                  <a:pt x="10953877" y="6798437"/>
                </a:lnTo>
                <a:lnTo>
                  <a:pt x="11010900" y="6858000"/>
                </a:lnTo>
                <a:lnTo>
                  <a:pt x="11377930" y="6858000"/>
                </a:lnTo>
                <a:lnTo>
                  <a:pt x="11634915" y="6613843"/>
                </a:lnTo>
                <a:lnTo>
                  <a:pt x="11866880" y="6858000"/>
                </a:lnTo>
                <a:lnTo>
                  <a:pt x="11867896" y="6858000"/>
                </a:lnTo>
                <a:lnTo>
                  <a:pt x="11984038" y="5820283"/>
                </a:lnTo>
                <a:lnTo>
                  <a:pt x="12192000" y="6039168"/>
                </a:lnTo>
                <a:lnTo>
                  <a:pt x="12192000" y="5160328"/>
                </a:lnTo>
                <a:lnTo>
                  <a:pt x="11753152" y="5577269"/>
                </a:lnTo>
                <a:lnTo>
                  <a:pt x="11983783" y="5820029"/>
                </a:lnTo>
                <a:lnTo>
                  <a:pt x="10941050" y="5883021"/>
                </a:lnTo>
                <a:lnTo>
                  <a:pt x="11057255" y="4844669"/>
                </a:lnTo>
                <a:lnTo>
                  <a:pt x="11287823" y="5087430"/>
                </a:lnTo>
                <a:lnTo>
                  <a:pt x="11737721" y="4659948"/>
                </a:lnTo>
                <a:lnTo>
                  <a:pt x="11970321" y="4904740"/>
                </a:lnTo>
                <a:lnTo>
                  <a:pt x="11970321" y="4905058"/>
                </a:lnTo>
                <a:lnTo>
                  <a:pt x="12191936" y="5138230"/>
                </a:lnTo>
                <a:lnTo>
                  <a:pt x="12191936" y="4891342"/>
                </a:lnTo>
                <a:lnTo>
                  <a:pt x="11970385" y="4904740"/>
                </a:lnTo>
                <a:lnTo>
                  <a:pt x="12086590" y="3866388"/>
                </a:lnTo>
                <a:lnTo>
                  <a:pt x="12192000" y="3977259"/>
                </a:lnTo>
                <a:lnTo>
                  <a:pt x="12192000" y="3304159"/>
                </a:lnTo>
                <a:lnTo>
                  <a:pt x="11855450" y="3623628"/>
                </a:lnTo>
                <a:lnTo>
                  <a:pt x="12086082" y="3866388"/>
                </a:lnTo>
                <a:lnTo>
                  <a:pt x="11043158" y="3929380"/>
                </a:lnTo>
                <a:lnTo>
                  <a:pt x="11159363" y="2891028"/>
                </a:lnTo>
                <a:lnTo>
                  <a:pt x="11389931" y="3133725"/>
                </a:lnTo>
                <a:lnTo>
                  <a:pt x="11839829" y="2706307"/>
                </a:lnTo>
                <a:lnTo>
                  <a:pt x="12072430" y="2951099"/>
                </a:lnTo>
                <a:lnTo>
                  <a:pt x="12072430" y="2951417"/>
                </a:lnTo>
                <a:lnTo>
                  <a:pt x="12192000" y="3076385"/>
                </a:lnTo>
                <a:lnTo>
                  <a:pt x="12192000" y="2943670"/>
                </a:lnTo>
                <a:lnTo>
                  <a:pt x="12073065" y="2950845"/>
                </a:lnTo>
                <a:lnTo>
                  <a:pt x="12189269" y="1912493"/>
                </a:lnTo>
                <a:lnTo>
                  <a:pt x="12192000" y="1915351"/>
                </a:lnTo>
                <a:lnTo>
                  <a:pt x="12192000" y="1447800"/>
                </a:lnTo>
                <a:lnTo>
                  <a:pt x="11958383" y="1670050"/>
                </a:lnTo>
                <a:lnTo>
                  <a:pt x="12189016" y="1912747"/>
                </a:lnTo>
                <a:lnTo>
                  <a:pt x="11146092" y="1975803"/>
                </a:lnTo>
                <a:lnTo>
                  <a:pt x="11262296" y="937451"/>
                </a:lnTo>
                <a:lnTo>
                  <a:pt x="11492865" y="1180148"/>
                </a:lnTo>
                <a:lnTo>
                  <a:pt x="11942762" y="752729"/>
                </a:lnTo>
                <a:lnTo>
                  <a:pt x="12175363" y="996950"/>
                </a:lnTo>
                <a:lnTo>
                  <a:pt x="12175363" y="997268"/>
                </a:lnTo>
                <a:lnTo>
                  <a:pt x="12191746" y="1014476"/>
                </a:lnTo>
                <a:lnTo>
                  <a:pt x="12191746" y="995934"/>
                </a:lnTo>
                <a:lnTo>
                  <a:pt x="12175427" y="996950"/>
                </a:lnTo>
                <a:lnTo>
                  <a:pt x="12191746" y="850900"/>
                </a:lnTo>
                <a:close/>
                <a:moveTo>
                  <a:pt x="9305671" y="939800"/>
                </a:moveTo>
                <a:lnTo>
                  <a:pt x="9536303" y="1182497"/>
                </a:lnTo>
                <a:lnTo>
                  <a:pt x="9986137" y="755015"/>
                </a:lnTo>
                <a:lnTo>
                  <a:pt x="10218738" y="999871"/>
                </a:lnTo>
                <a:lnTo>
                  <a:pt x="10218738" y="999871"/>
                </a:lnTo>
                <a:lnTo>
                  <a:pt x="10451656" y="1244600"/>
                </a:lnTo>
                <a:lnTo>
                  <a:pt x="10001758" y="1672082"/>
                </a:lnTo>
                <a:lnTo>
                  <a:pt x="10232390" y="1914779"/>
                </a:lnTo>
                <a:lnTo>
                  <a:pt x="9189466" y="1977835"/>
                </a:lnTo>
                <a:close/>
                <a:moveTo>
                  <a:pt x="10129774" y="3868991"/>
                </a:moveTo>
                <a:lnTo>
                  <a:pt x="9086850" y="3931857"/>
                </a:lnTo>
                <a:lnTo>
                  <a:pt x="9203055" y="2893505"/>
                </a:lnTo>
                <a:lnTo>
                  <a:pt x="9433687" y="3136202"/>
                </a:lnTo>
                <a:lnTo>
                  <a:pt x="9883521" y="2708783"/>
                </a:lnTo>
                <a:lnTo>
                  <a:pt x="10116185" y="2953576"/>
                </a:lnTo>
                <a:lnTo>
                  <a:pt x="10116185" y="2953576"/>
                </a:lnTo>
                <a:lnTo>
                  <a:pt x="10348785" y="3198368"/>
                </a:lnTo>
                <a:lnTo>
                  <a:pt x="9899142" y="3625850"/>
                </a:lnTo>
                <a:close/>
                <a:moveTo>
                  <a:pt x="8956548" y="1733169"/>
                </a:moveTo>
                <a:lnTo>
                  <a:pt x="9189148" y="1977962"/>
                </a:lnTo>
                <a:lnTo>
                  <a:pt x="9189466" y="1978279"/>
                </a:lnTo>
                <a:lnTo>
                  <a:pt x="9422067" y="2223072"/>
                </a:lnTo>
                <a:lnTo>
                  <a:pt x="8972169" y="2650490"/>
                </a:lnTo>
                <a:lnTo>
                  <a:pt x="9202801" y="2893187"/>
                </a:lnTo>
                <a:lnTo>
                  <a:pt x="8159750" y="2956243"/>
                </a:lnTo>
                <a:lnTo>
                  <a:pt x="8276082" y="1917700"/>
                </a:lnTo>
                <a:lnTo>
                  <a:pt x="8506714" y="2160397"/>
                </a:lnTo>
                <a:close/>
                <a:moveTo>
                  <a:pt x="8173212" y="3871532"/>
                </a:moveTo>
                <a:lnTo>
                  <a:pt x="7130288" y="3934524"/>
                </a:lnTo>
                <a:lnTo>
                  <a:pt x="7246494" y="2896235"/>
                </a:lnTo>
                <a:lnTo>
                  <a:pt x="7477062" y="3138932"/>
                </a:lnTo>
                <a:lnTo>
                  <a:pt x="7926959" y="2711450"/>
                </a:lnTo>
                <a:lnTo>
                  <a:pt x="8159750" y="2956243"/>
                </a:lnTo>
                <a:lnTo>
                  <a:pt x="8159750" y="2956560"/>
                </a:lnTo>
                <a:lnTo>
                  <a:pt x="8392414" y="3201353"/>
                </a:lnTo>
                <a:lnTo>
                  <a:pt x="7942517" y="3628834"/>
                </a:lnTo>
                <a:close/>
                <a:moveTo>
                  <a:pt x="7349109" y="942277"/>
                </a:moveTo>
                <a:lnTo>
                  <a:pt x="7579678" y="1185037"/>
                </a:lnTo>
                <a:lnTo>
                  <a:pt x="8029575" y="757555"/>
                </a:lnTo>
                <a:lnTo>
                  <a:pt x="8262176" y="1002348"/>
                </a:lnTo>
                <a:lnTo>
                  <a:pt x="8262176" y="1002665"/>
                </a:lnTo>
                <a:lnTo>
                  <a:pt x="8494776" y="1247458"/>
                </a:lnTo>
                <a:lnTo>
                  <a:pt x="8045450" y="1674939"/>
                </a:lnTo>
                <a:lnTo>
                  <a:pt x="8275828" y="1917700"/>
                </a:lnTo>
                <a:lnTo>
                  <a:pt x="7232650" y="1980629"/>
                </a:lnTo>
                <a:close/>
                <a:moveTo>
                  <a:pt x="6999859" y="1736027"/>
                </a:moveTo>
                <a:lnTo>
                  <a:pt x="7232650" y="1980692"/>
                </a:lnTo>
                <a:lnTo>
                  <a:pt x="7232650" y="1980692"/>
                </a:lnTo>
                <a:lnTo>
                  <a:pt x="7465251" y="2225485"/>
                </a:lnTo>
                <a:lnTo>
                  <a:pt x="7015417" y="2652967"/>
                </a:lnTo>
                <a:lnTo>
                  <a:pt x="7245985" y="2895664"/>
                </a:lnTo>
                <a:lnTo>
                  <a:pt x="6203252" y="2959100"/>
                </a:lnTo>
                <a:lnTo>
                  <a:pt x="6319457" y="1920748"/>
                </a:lnTo>
                <a:lnTo>
                  <a:pt x="6550089" y="2163445"/>
                </a:lnTo>
                <a:close/>
                <a:moveTo>
                  <a:pt x="6216650" y="3874199"/>
                </a:moveTo>
                <a:lnTo>
                  <a:pt x="5173663" y="3937000"/>
                </a:lnTo>
                <a:lnTo>
                  <a:pt x="5289868" y="2898648"/>
                </a:lnTo>
                <a:lnTo>
                  <a:pt x="5520500" y="3141345"/>
                </a:lnTo>
                <a:lnTo>
                  <a:pt x="5970334" y="2713927"/>
                </a:lnTo>
                <a:lnTo>
                  <a:pt x="6202998" y="2959100"/>
                </a:lnTo>
                <a:lnTo>
                  <a:pt x="6202998" y="2959100"/>
                </a:lnTo>
                <a:lnTo>
                  <a:pt x="6435598" y="3203956"/>
                </a:lnTo>
                <a:lnTo>
                  <a:pt x="5985764" y="3631375"/>
                </a:lnTo>
                <a:close/>
                <a:moveTo>
                  <a:pt x="5392484" y="945007"/>
                </a:moveTo>
                <a:lnTo>
                  <a:pt x="5623116" y="1187450"/>
                </a:lnTo>
                <a:lnTo>
                  <a:pt x="6072950" y="760032"/>
                </a:lnTo>
                <a:lnTo>
                  <a:pt x="6305550" y="1005078"/>
                </a:lnTo>
                <a:lnTo>
                  <a:pt x="6305550" y="1005078"/>
                </a:lnTo>
                <a:lnTo>
                  <a:pt x="6538151" y="1249934"/>
                </a:lnTo>
                <a:lnTo>
                  <a:pt x="6088253" y="1677353"/>
                </a:lnTo>
                <a:lnTo>
                  <a:pt x="6318885" y="1920050"/>
                </a:lnTo>
                <a:lnTo>
                  <a:pt x="5275961" y="1983105"/>
                </a:lnTo>
                <a:close/>
                <a:moveTo>
                  <a:pt x="5043234" y="1738757"/>
                </a:moveTo>
                <a:lnTo>
                  <a:pt x="5275834" y="1983550"/>
                </a:lnTo>
                <a:lnTo>
                  <a:pt x="5275834" y="1983867"/>
                </a:lnTo>
                <a:lnTo>
                  <a:pt x="5508435" y="2228660"/>
                </a:lnTo>
                <a:lnTo>
                  <a:pt x="5058537" y="2656142"/>
                </a:lnTo>
                <a:lnTo>
                  <a:pt x="5289550" y="2898648"/>
                </a:lnTo>
                <a:lnTo>
                  <a:pt x="4246690" y="2961640"/>
                </a:lnTo>
                <a:lnTo>
                  <a:pt x="4362895" y="1923288"/>
                </a:lnTo>
                <a:lnTo>
                  <a:pt x="4593527" y="2166049"/>
                </a:lnTo>
                <a:close/>
                <a:moveTo>
                  <a:pt x="3435922" y="947738"/>
                </a:moveTo>
                <a:lnTo>
                  <a:pt x="3666490" y="1190435"/>
                </a:lnTo>
                <a:lnTo>
                  <a:pt x="4116388" y="762953"/>
                </a:lnTo>
                <a:lnTo>
                  <a:pt x="4348988" y="1007809"/>
                </a:lnTo>
                <a:lnTo>
                  <a:pt x="4348988" y="1007809"/>
                </a:lnTo>
                <a:lnTo>
                  <a:pt x="4581652" y="1252601"/>
                </a:lnTo>
                <a:lnTo>
                  <a:pt x="4131755" y="1680083"/>
                </a:lnTo>
                <a:lnTo>
                  <a:pt x="4362450" y="1923034"/>
                </a:lnTo>
                <a:lnTo>
                  <a:pt x="3319526" y="1986089"/>
                </a:lnTo>
                <a:close/>
                <a:moveTo>
                  <a:pt x="1363091" y="1988757"/>
                </a:moveTo>
                <a:lnTo>
                  <a:pt x="1479550" y="950405"/>
                </a:lnTo>
                <a:lnTo>
                  <a:pt x="1710182" y="1193102"/>
                </a:lnTo>
                <a:lnTo>
                  <a:pt x="2160016" y="765683"/>
                </a:lnTo>
                <a:lnTo>
                  <a:pt x="2392680" y="1010476"/>
                </a:lnTo>
                <a:lnTo>
                  <a:pt x="2392680" y="1010793"/>
                </a:lnTo>
                <a:lnTo>
                  <a:pt x="2625281" y="1255586"/>
                </a:lnTo>
                <a:lnTo>
                  <a:pt x="2175447" y="1682750"/>
                </a:lnTo>
                <a:lnTo>
                  <a:pt x="2406015" y="1925511"/>
                </a:lnTo>
                <a:close/>
                <a:moveTo>
                  <a:pt x="2290191" y="2964371"/>
                </a:moveTo>
                <a:lnTo>
                  <a:pt x="2406650" y="1926019"/>
                </a:lnTo>
                <a:lnTo>
                  <a:pt x="2637219" y="2168716"/>
                </a:lnTo>
                <a:lnTo>
                  <a:pt x="3087116" y="1741297"/>
                </a:lnTo>
                <a:lnTo>
                  <a:pt x="3319716" y="1986089"/>
                </a:lnTo>
                <a:lnTo>
                  <a:pt x="3319716" y="1986089"/>
                </a:lnTo>
                <a:lnTo>
                  <a:pt x="3552317" y="2230946"/>
                </a:lnTo>
                <a:lnTo>
                  <a:pt x="3102483" y="2658364"/>
                </a:lnTo>
                <a:lnTo>
                  <a:pt x="3333115" y="2901061"/>
                </a:lnTo>
                <a:close/>
                <a:moveTo>
                  <a:pt x="3217291" y="3939984"/>
                </a:moveTo>
                <a:lnTo>
                  <a:pt x="3333306" y="2901950"/>
                </a:lnTo>
                <a:lnTo>
                  <a:pt x="3563874" y="3144647"/>
                </a:lnTo>
                <a:lnTo>
                  <a:pt x="4013772" y="2717165"/>
                </a:lnTo>
                <a:lnTo>
                  <a:pt x="4246372" y="2962021"/>
                </a:lnTo>
                <a:lnTo>
                  <a:pt x="4246372" y="2962021"/>
                </a:lnTo>
                <a:lnTo>
                  <a:pt x="4479290" y="3206750"/>
                </a:lnTo>
                <a:lnTo>
                  <a:pt x="4029393" y="3634232"/>
                </a:lnTo>
                <a:lnTo>
                  <a:pt x="4260025" y="3876929"/>
                </a:lnTo>
                <a:close/>
                <a:moveTo>
                  <a:pt x="4144391" y="4915535"/>
                </a:moveTo>
                <a:lnTo>
                  <a:pt x="4260596" y="3877247"/>
                </a:lnTo>
                <a:lnTo>
                  <a:pt x="4491228" y="4119944"/>
                </a:lnTo>
                <a:lnTo>
                  <a:pt x="4941062" y="3692462"/>
                </a:lnTo>
                <a:lnTo>
                  <a:pt x="5173345" y="3937000"/>
                </a:lnTo>
                <a:lnTo>
                  <a:pt x="5173345" y="3937318"/>
                </a:lnTo>
                <a:lnTo>
                  <a:pt x="5405946" y="4182110"/>
                </a:lnTo>
                <a:lnTo>
                  <a:pt x="4956366" y="4610100"/>
                </a:lnTo>
                <a:lnTo>
                  <a:pt x="5186998" y="4852797"/>
                </a:lnTo>
                <a:close/>
                <a:moveTo>
                  <a:pt x="5883402" y="5585397"/>
                </a:moveTo>
                <a:lnTo>
                  <a:pt x="6113971" y="5828094"/>
                </a:lnTo>
                <a:lnTo>
                  <a:pt x="5071047" y="5891149"/>
                </a:lnTo>
                <a:lnTo>
                  <a:pt x="5187252" y="4852797"/>
                </a:lnTo>
                <a:lnTo>
                  <a:pt x="5417884" y="5095494"/>
                </a:lnTo>
                <a:lnTo>
                  <a:pt x="5867781" y="4668076"/>
                </a:lnTo>
                <a:lnTo>
                  <a:pt x="6100382" y="4912868"/>
                </a:lnTo>
                <a:lnTo>
                  <a:pt x="6100382" y="4913186"/>
                </a:lnTo>
                <a:lnTo>
                  <a:pt x="6332982" y="5157978"/>
                </a:lnTo>
                <a:close/>
                <a:moveTo>
                  <a:pt x="6100699" y="4912868"/>
                </a:moveTo>
                <a:lnTo>
                  <a:pt x="6216650" y="3874516"/>
                </a:lnTo>
                <a:lnTo>
                  <a:pt x="6447219" y="4117213"/>
                </a:lnTo>
                <a:lnTo>
                  <a:pt x="6897116" y="3689731"/>
                </a:lnTo>
                <a:lnTo>
                  <a:pt x="7129717" y="3934587"/>
                </a:lnTo>
                <a:lnTo>
                  <a:pt x="7129717" y="3934587"/>
                </a:lnTo>
                <a:lnTo>
                  <a:pt x="7362318" y="4179380"/>
                </a:lnTo>
                <a:lnTo>
                  <a:pt x="6912483" y="4606862"/>
                </a:lnTo>
                <a:lnTo>
                  <a:pt x="7143750" y="4849813"/>
                </a:lnTo>
                <a:close/>
                <a:moveTo>
                  <a:pt x="7839964" y="5582730"/>
                </a:moveTo>
                <a:lnTo>
                  <a:pt x="8070850" y="5825427"/>
                </a:lnTo>
                <a:lnTo>
                  <a:pt x="7027926" y="5888482"/>
                </a:lnTo>
                <a:lnTo>
                  <a:pt x="7143750" y="4850130"/>
                </a:lnTo>
                <a:lnTo>
                  <a:pt x="7374445" y="5092700"/>
                </a:lnTo>
                <a:lnTo>
                  <a:pt x="7824344" y="4665218"/>
                </a:lnTo>
                <a:lnTo>
                  <a:pt x="8056944" y="4910011"/>
                </a:lnTo>
                <a:lnTo>
                  <a:pt x="8056944" y="4910011"/>
                </a:lnTo>
                <a:lnTo>
                  <a:pt x="8289607" y="5154803"/>
                </a:lnTo>
                <a:close/>
                <a:moveTo>
                  <a:pt x="8057261" y="4910138"/>
                </a:moveTo>
                <a:lnTo>
                  <a:pt x="8173466" y="3871786"/>
                </a:lnTo>
                <a:lnTo>
                  <a:pt x="8404098" y="4114800"/>
                </a:lnTo>
                <a:lnTo>
                  <a:pt x="8853932" y="3687382"/>
                </a:lnTo>
                <a:lnTo>
                  <a:pt x="9086850" y="3931857"/>
                </a:lnTo>
                <a:lnTo>
                  <a:pt x="9086850" y="3931857"/>
                </a:lnTo>
                <a:lnTo>
                  <a:pt x="9319451" y="4176649"/>
                </a:lnTo>
                <a:lnTo>
                  <a:pt x="8869553" y="4604068"/>
                </a:lnTo>
                <a:lnTo>
                  <a:pt x="9100185" y="4846765"/>
                </a:lnTo>
                <a:close/>
                <a:moveTo>
                  <a:pt x="9796590" y="5579999"/>
                </a:moveTo>
                <a:lnTo>
                  <a:pt x="10027158" y="5822950"/>
                </a:lnTo>
                <a:lnTo>
                  <a:pt x="8984234" y="5886006"/>
                </a:lnTo>
                <a:lnTo>
                  <a:pt x="9100439" y="4847654"/>
                </a:lnTo>
                <a:lnTo>
                  <a:pt x="9331071" y="5090351"/>
                </a:lnTo>
                <a:lnTo>
                  <a:pt x="9780905" y="4662932"/>
                </a:lnTo>
                <a:lnTo>
                  <a:pt x="10013569" y="4907725"/>
                </a:lnTo>
                <a:lnTo>
                  <a:pt x="10013569" y="4907725"/>
                </a:lnTo>
                <a:lnTo>
                  <a:pt x="10246169" y="5152581"/>
                </a:lnTo>
                <a:close/>
                <a:moveTo>
                  <a:pt x="11276140" y="4174236"/>
                </a:moveTo>
                <a:lnTo>
                  <a:pt x="10826306" y="4601718"/>
                </a:lnTo>
                <a:lnTo>
                  <a:pt x="11056874" y="4844415"/>
                </a:lnTo>
                <a:lnTo>
                  <a:pt x="10013950" y="4907471"/>
                </a:lnTo>
                <a:lnTo>
                  <a:pt x="10130155" y="3869119"/>
                </a:lnTo>
                <a:lnTo>
                  <a:pt x="10360787" y="4111816"/>
                </a:lnTo>
                <a:lnTo>
                  <a:pt x="10810684" y="3684334"/>
                </a:lnTo>
                <a:lnTo>
                  <a:pt x="11043285" y="3929126"/>
                </a:lnTo>
                <a:lnTo>
                  <a:pt x="11043285" y="3929126"/>
                </a:lnTo>
                <a:close/>
                <a:moveTo>
                  <a:pt x="11378756" y="2220341"/>
                </a:moveTo>
                <a:lnTo>
                  <a:pt x="10928794" y="2647950"/>
                </a:lnTo>
                <a:lnTo>
                  <a:pt x="11159363" y="2890647"/>
                </a:lnTo>
                <a:lnTo>
                  <a:pt x="10116439" y="2953639"/>
                </a:lnTo>
                <a:lnTo>
                  <a:pt x="10232644" y="1915351"/>
                </a:lnTo>
                <a:lnTo>
                  <a:pt x="10463276" y="2158048"/>
                </a:lnTo>
                <a:lnTo>
                  <a:pt x="10913173" y="1730566"/>
                </a:lnTo>
                <a:lnTo>
                  <a:pt x="11145774" y="1975358"/>
                </a:lnTo>
                <a:lnTo>
                  <a:pt x="11145774" y="1975676"/>
                </a:lnTo>
                <a:close/>
                <a:moveTo>
                  <a:pt x="12192000" y="6858000"/>
                </a:moveTo>
                <a:lnTo>
                  <a:pt x="12192000" y="6838950"/>
                </a:lnTo>
                <a:lnTo>
                  <a:pt x="11878310" y="6858000"/>
                </a:lnTo>
                <a:close/>
              </a:path>
            </a:pathLst>
          </a:custGeom>
          <a:gradFill>
            <a:gsLst>
              <a:gs pos="0">
                <a:srgbClr val="011733">
                  <a:alpha val="16862"/>
                </a:srgbClr>
              </a:gs>
              <a:gs pos="80000">
                <a:srgbClr val="011733">
                  <a:alpha val="0"/>
                </a:srgbClr>
              </a:gs>
              <a:gs pos="100000">
                <a:srgbClr val="011733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hite">
  <p:cSld name="BLANK_1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2"/>
          <p:cNvSpPr/>
          <p:nvPr/>
        </p:nvSpPr>
        <p:spPr>
          <a:xfrm>
            <a:off x="487675" y="0"/>
            <a:ext cx="8656320" cy="5143642"/>
          </a:xfrm>
          <a:custGeom>
            <a:avLst/>
            <a:gdLst/>
            <a:ahLst/>
            <a:cxnLst/>
            <a:rect l="l" t="t" r="r" b="b"/>
            <a:pathLst>
              <a:path w="12192000" h="6858190" extrusionOk="0">
                <a:moveTo>
                  <a:pt x="6873113" y="0"/>
                </a:moveTo>
                <a:lnTo>
                  <a:pt x="6454013" y="0"/>
                </a:lnTo>
                <a:lnTo>
                  <a:pt x="6652959" y="209550"/>
                </a:lnTo>
                <a:close/>
                <a:moveTo>
                  <a:pt x="8826818" y="0"/>
                </a:moveTo>
                <a:lnTo>
                  <a:pt x="8412861" y="0"/>
                </a:lnTo>
                <a:lnTo>
                  <a:pt x="8609330" y="206693"/>
                </a:lnTo>
                <a:close/>
                <a:moveTo>
                  <a:pt x="4919345" y="0"/>
                </a:moveTo>
                <a:lnTo>
                  <a:pt x="4494594" y="0"/>
                </a:lnTo>
                <a:lnTo>
                  <a:pt x="4696143" y="212090"/>
                </a:lnTo>
                <a:close/>
                <a:moveTo>
                  <a:pt x="10780395" y="0"/>
                </a:moveTo>
                <a:lnTo>
                  <a:pt x="10371836" y="0"/>
                </a:lnTo>
                <a:lnTo>
                  <a:pt x="10565702" y="204026"/>
                </a:lnTo>
                <a:close/>
                <a:moveTo>
                  <a:pt x="2965450" y="0"/>
                </a:moveTo>
                <a:lnTo>
                  <a:pt x="2535428" y="0"/>
                </a:lnTo>
                <a:lnTo>
                  <a:pt x="2739517" y="214821"/>
                </a:lnTo>
                <a:close/>
                <a:moveTo>
                  <a:pt x="1011873" y="0"/>
                </a:moveTo>
                <a:lnTo>
                  <a:pt x="576263" y="0"/>
                </a:lnTo>
                <a:lnTo>
                  <a:pt x="782955" y="217551"/>
                </a:lnTo>
                <a:close/>
                <a:moveTo>
                  <a:pt x="12192000" y="0"/>
                </a:moveTo>
                <a:lnTo>
                  <a:pt x="11601450" y="0"/>
                </a:lnTo>
                <a:lnTo>
                  <a:pt x="11248390" y="21336"/>
                </a:lnTo>
                <a:lnTo>
                  <a:pt x="11250803" y="0"/>
                </a:lnTo>
                <a:lnTo>
                  <a:pt x="11227816" y="0"/>
                </a:lnTo>
                <a:lnTo>
                  <a:pt x="11248136" y="21336"/>
                </a:lnTo>
                <a:lnTo>
                  <a:pt x="11248136" y="21654"/>
                </a:lnTo>
                <a:lnTo>
                  <a:pt x="11481244" y="266700"/>
                </a:lnTo>
                <a:lnTo>
                  <a:pt x="11031410" y="694182"/>
                </a:lnTo>
                <a:lnTo>
                  <a:pt x="11261979" y="936879"/>
                </a:lnTo>
                <a:lnTo>
                  <a:pt x="10219055" y="999871"/>
                </a:lnTo>
                <a:lnTo>
                  <a:pt x="10330942" y="0"/>
                </a:lnTo>
                <a:lnTo>
                  <a:pt x="9690100" y="0"/>
                </a:lnTo>
                <a:lnTo>
                  <a:pt x="9292272" y="24067"/>
                </a:lnTo>
                <a:lnTo>
                  <a:pt x="9294940" y="0"/>
                </a:lnTo>
                <a:lnTo>
                  <a:pt x="9269095" y="0"/>
                </a:lnTo>
                <a:lnTo>
                  <a:pt x="9291955" y="24067"/>
                </a:lnTo>
                <a:lnTo>
                  <a:pt x="9291955" y="24067"/>
                </a:lnTo>
                <a:lnTo>
                  <a:pt x="9525000" y="269177"/>
                </a:lnTo>
                <a:lnTo>
                  <a:pt x="9074785" y="696595"/>
                </a:lnTo>
                <a:lnTo>
                  <a:pt x="9305417" y="939292"/>
                </a:lnTo>
                <a:lnTo>
                  <a:pt x="8262494" y="1002348"/>
                </a:lnTo>
                <a:lnTo>
                  <a:pt x="8374634" y="0"/>
                </a:lnTo>
                <a:lnTo>
                  <a:pt x="7778052" y="0"/>
                </a:lnTo>
                <a:lnTo>
                  <a:pt x="7335520" y="26734"/>
                </a:lnTo>
                <a:lnTo>
                  <a:pt x="7338505" y="0"/>
                </a:lnTo>
                <a:lnTo>
                  <a:pt x="7309739" y="0"/>
                </a:lnTo>
                <a:lnTo>
                  <a:pt x="7335139" y="26797"/>
                </a:lnTo>
                <a:lnTo>
                  <a:pt x="7335139" y="26797"/>
                </a:lnTo>
                <a:lnTo>
                  <a:pt x="7567740" y="271590"/>
                </a:lnTo>
                <a:lnTo>
                  <a:pt x="7118350" y="699326"/>
                </a:lnTo>
                <a:lnTo>
                  <a:pt x="7348919" y="942023"/>
                </a:lnTo>
                <a:lnTo>
                  <a:pt x="6305995" y="1005078"/>
                </a:lnTo>
                <a:lnTo>
                  <a:pt x="6418390" y="0"/>
                </a:lnTo>
                <a:lnTo>
                  <a:pt x="5866257" y="0"/>
                </a:lnTo>
                <a:lnTo>
                  <a:pt x="5378895" y="29464"/>
                </a:lnTo>
                <a:lnTo>
                  <a:pt x="5382197" y="0"/>
                </a:lnTo>
                <a:lnTo>
                  <a:pt x="5350447" y="0"/>
                </a:lnTo>
                <a:lnTo>
                  <a:pt x="5378450" y="29464"/>
                </a:lnTo>
                <a:lnTo>
                  <a:pt x="5378768" y="29782"/>
                </a:lnTo>
                <a:lnTo>
                  <a:pt x="5611495" y="274574"/>
                </a:lnTo>
                <a:lnTo>
                  <a:pt x="5161598" y="701993"/>
                </a:lnTo>
                <a:lnTo>
                  <a:pt x="5392230" y="944753"/>
                </a:lnTo>
                <a:lnTo>
                  <a:pt x="4349306" y="1007745"/>
                </a:lnTo>
                <a:lnTo>
                  <a:pt x="4462082" y="0"/>
                </a:lnTo>
                <a:lnTo>
                  <a:pt x="3954463" y="0"/>
                </a:lnTo>
                <a:lnTo>
                  <a:pt x="3422650" y="32131"/>
                </a:lnTo>
                <a:lnTo>
                  <a:pt x="3425889" y="0"/>
                </a:lnTo>
                <a:lnTo>
                  <a:pt x="3391408" y="0"/>
                </a:lnTo>
                <a:lnTo>
                  <a:pt x="3422015" y="32195"/>
                </a:lnTo>
                <a:lnTo>
                  <a:pt x="3422015" y="32195"/>
                </a:lnTo>
                <a:lnTo>
                  <a:pt x="3654616" y="277051"/>
                </a:lnTo>
                <a:lnTo>
                  <a:pt x="3205036" y="704850"/>
                </a:lnTo>
                <a:lnTo>
                  <a:pt x="3435350" y="947420"/>
                </a:lnTo>
                <a:lnTo>
                  <a:pt x="2392680" y="1010476"/>
                </a:lnTo>
                <a:lnTo>
                  <a:pt x="2505774" y="0"/>
                </a:lnTo>
                <a:lnTo>
                  <a:pt x="2042605" y="0"/>
                </a:lnTo>
                <a:lnTo>
                  <a:pt x="1465707" y="34862"/>
                </a:lnTo>
                <a:lnTo>
                  <a:pt x="1469644" y="0"/>
                </a:lnTo>
                <a:lnTo>
                  <a:pt x="1432243" y="0"/>
                </a:lnTo>
                <a:lnTo>
                  <a:pt x="1465390" y="34862"/>
                </a:lnTo>
                <a:lnTo>
                  <a:pt x="1465390" y="34862"/>
                </a:lnTo>
                <a:lnTo>
                  <a:pt x="1697990" y="279654"/>
                </a:lnTo>
                <a:lnTo>
                  <a:pt x="1248410" y="707454"/>
                </a:lnTo>
                <a:lnTo>
                  <a:pt x="1479042" y="950151"/>
                </a:lnTo>
                <a:lnTo>
                  <a:pt x="436118" y="1013143"/>
                </a:lnTo>
                <a:lnTo>
                  <a:pt x="549529" y="0"/>
                </a:lnTo>
                <a:lnTo>
                  <a:pt x="130810" y="0"/>
                </a:lnTo>
                <a:lnTo>
                  <a:pt x="0" y="7938"/>
                </a:lnTo>
                <a:lnTo>
                  <a:pt x="0" y="961454"/>
                </a:lnTo>
                <a:lnTo>
                  <a:pt x="203200" y="768350"/>
                </a:lnTo>
                <a:lnTo>
                  <a:pt x="435800" y="1013143"/>
                </a:lnTo>
                <a:lnTo>
                  <a:pt x="435800" y="1013143"/>
                </a:lnTo>
                <a:lnTo>
                  <a:pt x="668465" y="1257935"/>
                </a:lnTo>
                <a:lnTo>
                  <a:pt x="218821" y="1685735"/>
                </a:lnTo>
                <a:lnTo>
                  <a:pt x="680339" y="2171700"/>
                </a:lnTo>
                <a:lnTo>
                  <a:pt x="1130300" y="1743964"/>
                </a:lnTo>
                <a:lnTo>
                  <a:pt x="1362901" y="1988757"/>
                </a:lnTo>
                <a:lnTo>
                  <a:pt x="1362901" y="1989074"/>
                </a:lnTo>
                <a:lnTo>
                  <a:pt x="1595501" y="2233867"/>
                </a:lnTo>
                <a:lnTo>
                  <a:pt x="1145604" y="2661349"/>
                </a:lnTo>
                <a:lnTo>
                  <a:pt x="1607122" y="3147060"/>
                </a:lnTo>
                <a:lnTo>
                  <a:pt x="2057400" y="2719578"/>
                </a:lnTo>
                <a:lnTo>
                  <a:pt x="2290001" y="2964371"/>
                </a:lnTo>
                <a:lnTo>
                  <a:pt x="2290001" y="2964688"/>
                </a:lnTo>
                <a:lnTo>
                  <a:pt x="2522601" y="3209481"/>
                </a:lnTo>
                <a:lnTo>
                  <a:pt x="2072767" y="3636899"/>
                </a:lnTo>
                <a:lnTo>
                  <a:pt x="2534222" y="4122611"/>
                </a:lnTo>
                <a:lnTo>
                  <a:pt x="2984500" y="3695192"/>
                </a:lnTo>
                <a:lnTo>
                  <a:pt x="3217101" y="3939984"/>
                </a:lnTo>
                <a:lnTo>
                  <a:pt x="3217101" y="3939984"/>
                </a:lnTo>
                <a:lnTo>
                  <a:pt x="3449701" y="4184841"/>
                </a:lnTo>
                <a:lnTo>
                  <a:pt x="2999867" y="4612259"/>
                </a:lnTo>
                <a:lnTo>
                  <a:pt x="3461385" y="5097971"/>
                </a:lnTo>
                <a:lnTo>
                  <a:pt x="3911219" y="4670489"/>
                </a:lnTo>
                <a:lnTo>
                  <a:pt x="4143820" y="4915345"/>
                </a:lnTo>
                <a:lnTo>
                  <a:pt x="4144137" y="4915345"/>
                </a:lnTo>
                <a:lnTo>
                  <a:pt x="4376738" y="5160137"/>
                </a:lnTo>
                <a:lnTo>
                  <a:pt x="3926777" y="5588000"/>
                </a:lnTo>
                <a:lnTo>
                  <a:pt x="4388295" y="6073712"/>
                </a:lnTo>
                <a:lnTo>
                  <a:pt x="4838129" y="5646230"/>
                </a:lnTo>
                <a:lnTo>
                  <a:pt x="5070793" y="5891022"/>
                </a:lnTo>
                <a:lnTo>
                  <a:pt x="5070793" y="5891022"/>
                </a:lnTo>
                <a:lnTo>
                  <a:pt x="5303393" y="6135815"/>
                </a:lnTo>
                <a:lnTo>
                  <a:pt x="4853496" y="6563297"/>
                </a:lnTo>
                <a:lnTo>
                  <a:pt x="5132896" y="6857556"/>
                </a:lnTo>
                <a:lnTo>
                  <a:pt x="5516245" y="6857556"/>
                </a:lnTo>
                <a:lnTo>
                  <a:pt x="5764657" y="6621526"/>
                </a:lnTo>
                <a:lnTo>
                  <a:pt x="5989447" y="6858000"/>
                </a:lnTo>
                <a:lnTo>
                  <a:pt x="5999036" y="6858000"/>
                </a:lnTo>
                <a:lnTo>
                  <a:pt x="6114288" y="5828411"/>
                </a:lnTo>
                <a:lnTo>
                  <a:pt x="6344857" y="6071108"/>
                </a:lnTo>
                <a:lnTo>
                  <a:pt x="6794500" y="5643690"/>
                </a:lnTo>
                <a:lnTo>
                  <a:pt x="7027101" y="5888482"/>
                </a:lnTo>
                <a:lnTo>
                  <a:pt x="7027101" y="5888482"/>
                </a:lnTo>
                <a:lnTo>
                  <a:pt x="7259701" y="6133338"/>
                </a:lnTo>
                <a:lnTo>
                  <a:pt x="6809868" y="6560756"/>
                </a:lnTo>
                <a:lnTo>
                  <a:pt x="7040499" y="6803454"/>
                </a:lnTo>
                <a:lnTo>
                  <a:pt x="6142927" y="6858000"/>
                </a:lnTo>
                <a:lnTo>
                  <a:pt x="7035229" y="6858000"/>
                </a:lnTo>
                <a:lnTo>
                  <a:pt x="7041261" y="6804025"/>
                </a:lnTo>
                <a:lnTo>
                  <a:pt x="7092569" y="6858000"/>
                </a:lnTo>
                <a:lnTo>
                  <a:pt x="7470457" y="6858000"/>
                </a:lnTo>
                <a:lnTo>
                  <a:pt x="7721727" y="6619240"/>
                </a:lnTo>
                <a:lnTo>
                  <a:pt x="7948549" y="6858000"/>
                </a:lnTo>
                <a:lnTo>
                  <a:pt x="7955344" y="6858000"/>
                </a:lnTo>
                <a:lnTo>
                  <a:pt x="8070850" y="5825681"/>
                </a:lnTo>
                <a:lnTo>
                  <a:pt x="8301482" y="6068378"/>
                </a:lnTo>
                <a:lnTo>
                  <a:pt x="8751316" y="5640959"/>
                </a:lnTo>
                <a:lnTo>
                  <a:pt x="8983917" y="5885752"/>
                </a:lnTo>
                <a:lnTo>
                  <a:pt x="8983917" y="5886069"/>
                </a:lnTo>
                <a:lnTo>
                  <a:pt x="9216517" y="6130862"/>
                </a:lnTo>
                <a:lnTo>
                  <a:pt x="8766619" y="6558281"/>
                </a:lnTo>
                <a:lnTo>
                  <a:pt x="8997252" y="6801041"/>
                </a:lnTo>
                <a:lnTo>
                  <a:pt x="8054404" y="6858191"/>
                </a:lnTo>
                <a:lnTo>
                  <a:pt x="8991600" y="6858191"/>
                </a:lnTo>
                <a:lnTo>
                  <a:pt x="8997950" y="6801485"/>
                </a:lnTo>
                <a:lnTo>
                  <a:pt x="9051861" y="6858191"/>
                </a:lnTo>
                <a:lnTo>
                  <a:pt x="9424353" y="6858191"/>
                </a:lnTo>
                <a:lnTo>
                  <a:pt x="9678353" y="6616891"/>
                </a:lnTo>
                <a:lnTo>
                  <a:pt x="9907715" y="6858191"/>
                </a:lnTo>
                <a:lnTo>
                  <a:pt x="9911588" y="6858191"/>
                </a:lnTo>
                <a:lnTo>
                  <a:pt x="10027476" y="5823141"/>
                </a:lnTo>
                <a:lnTo>
                  <a:pt x="10258044" y="6065838"/>
                </a:lnTo>
                <a:lnTo>
                  <a:pt x="10707942" y="5638356"/>
                </a:lnTo>
                <a:lnTo>
                  <a:pt x="10940542" y="5883212"/>
                </a:lnTo>
                <a:lnTo>
                  <a:pt x="10940542" y="5883212"/>
                </a:lnTo>
                <a:lnTo>
                  <a:pt x="11173143" y="6128004"/>
                </a:lnTo>
                <a:lnTo>
                  <a:pt x="10723308" y="6555486"/>
                </a:lnTo>
                <a:lnTo>
                  <a:pt x="10953877" y="6798183"/>
                </a:lnTo>
                <a:lnTo>
                  <a:pt x="9966261" y="6857873"/>
                </a:lnTo>
                <a:lnTo>
                  <a:pt x="10947527" y="6857873"/>
                </a:lnTo>
                <a:lnTo>
                  <a:pt x="10953877" y="6798437"/>
                </a:lnTo>
                <a:lnTo>
                  <a:pt x="11010900" y="6858000"/>
                </a:lnTo>
                <a:lnTo>
                  <a:pt x="11377930" y="6858000"/>
                </a:lnTo>
                <a:lnTo>
                  <a:pt x="11634915" y="6613843"/>
                </a:lnTo>
                <a:lnTo>
                  <a:pt x="11866880" y="6858000"/>
                </a:lnTo>
                <a:lnTo>
                  <a:pt x="11867896" y="6858000"/>
                </a:lnTo>
                <a:lnTo>
                  <a:pt x="11984038" y="5820283"/>
                </a:lnTo>
                <a:lnTo>
                  <a:pt x="12192000" y="6039168"/>
                </a:lnTo>
                <a:lnTo>
                  <a:pt x="12192000" y="5160328"/>
                </a:lnTo>
                <a:lnTo>
                  <a:pt x="11753152" y="5577269"/>
                </a:lnTo>
                <a:lnTo>
                  <a:pt x="11983783" y="5820029"/>
                </a:lnTo>
                <a:lnTo>
                  <a:pt x="10941050" y="5883021"/>
                </a:lnTo>
                <a:lnTo>
                  <a:pt x="11057255" y="4844669"/>
                </a:lnTo>
                <a:lnTo>
                  <a:pt x="11287823" y="5087430"/>
                </a:lnTo>
                <a:lnTo>
                  <a:pt x="11737721" y="4659948"/>
                </a:lnTo>
                <a:lnTo>
                  <a:pt x="11970321" y="4904740"/>
                </a:lnTo>
                <a:lnTo>
                  <a:pt x="11970321" y="4905058"/>
                </a:lnTo>
                <a:lnTo>
                  <a:pt x="12191936" y="5138230"/>
                </a:lnTo>
                <a:lnTo>
                  <a:pt x="12191936" y="4891342"/>
                </a:lnTo>
                <a:lnTo>
                  <a:pt x="11970385" y="4904740"/>
                </a:lnTo>
                <a:lnTo>
                  <a:pt x="12086590" y="3866388"/>
                </a:lnTo>
                <a:lnTo>
                  <a:pt x="12192000" y="3977259"/>
                </a:lnTo>
                <a:lnTo>
                  <a:pt x="12192000" y="3304159"/>
                </a:lnTo>
                <a:lnTo>
                  <a:pt x="11855450" y="3623628"/>
                </a:lnTo>
                <a:lnTo>
                  <a:pt x="12086082" y="3866388"/>
                </a:lnTo>
                <a:lnTo>
                  <a:pt x="11043158" y="3929380"/>
                </a:lnTo>
                <a:lnTo>
                  <a:pt x="11159363" y="2891028"/>
                </a:lnTo>
                <a:lnTo>
                  <a:pt x="11389931" y="3133725"/>
                </a:lnTo>
                <a:lnTo>
                  <a:pt x="11839829" y="2706307"/>
                </a:lnTo>
                <a:lnTo>
                  <a:pt x="12072430" y="2951099"/>
                </a:lnTo>
                <a:lnTo>
                  <a:pt x="12072430" y="2951417"/>
                </a:lnTo>
                <a:lnTo>
                  <a:pt x="12192000" y="3076385"/>
                </a:lnTo>
                <a:lnTo>
                  <a:pt x="12192000" y="2943670"/>
                </a:lnTo>
                <a:lnTo>
                  <a:pt x="12073065" y="2950845"/>
                </a:lnTo>
                <a:lnTo>
                  <a:pt x="12189269" y="1912493"/>
                </a:lnTo>
                <a:lnTo>
                  <a:pt x="12192000" y="1915351"/>
                </a:lnTo>
                <a:lnTo>
                  <a:pt x="12192000" y="1447800"/>
                </a:lnTo>
                <a:lnTo>
                  <a:pt x="11958383" y="1670050"/>
                </a:lnTo>
                <a:lnTo>
                  <a:pt x="12189016" y="1912747"/>
                </a:lnTo>
                <a:lnTo>
                  <a:pt x="11146092" y="1975803"/>
                </a:lnTo>
                <a:lnTo>
                  <a:pt x="11262296" y="937451"/>
                </a:lnTo>
                <a:lnTo>
                  <a:pt x="11492865" y="1180148"/>
                </a:lnTo>
                <a:lnTo>
                  <a:pt x="11942762" y="752729"/>
                </a:lnTo>
                <a:lnTo>
                  <a:pt x="12175363" y="996950"/>
                </a:lnTo>
                <a:lnTo>
                  <a:pt x="12175363" y="997268"/>
                </a:lnTo>
                <a:lnTo>
                  <a:pt x="12191746" y="1014476"/>
                </a:lnTo>
                <a:lnTo>
                  <a:pt x="12191746" y="995934"/>
                </a:lnTo>
                <a:lnTo>
                  <a:pt x="12175427" y="996950"/>
                </a:lnTo>
                <a:lnTo>
                  <a:pt x="12191746" y="850900"/>
                </a:lnTo>
                <a:close/>
                <a:moveTo>
                  <a:pt x="9305671" y="939800"/>
                </a:moveTo>
                <a:lnTo>
                  <a:pt x="9536303" y="1182497"/>
                </a:lnTo>
                <a:lnTo>
                  <a:pt x="9986137" y="755015"/>
                </a:lnTo>
                <a:lnTo>
                  <a:pt x="10218738" y="999871"/>
                </a:lnTo>
                <a:lnTo>
                  <a:pt x="10218738" y="999871"/>
                </a:lnTo>
                <a:lnTo>
                  <a:pt x="10451656" y="1244600"/>
                </a:lnTo>
                <a:lnTo>
                  <a:pt x="10001758" y="1672082"/>
                </a:lnTo>
                <a:lnTo>
                  <a:pt x="10232390" y="1914779"/>
                </a:lnTo>
                <a:lnTo>
                  <a:pt x="9189466" y="1977835"/>
                </a:lnTo>
                <a:close/>
                <a:moveTo>
                  <a:pt x="10129774" y="3868991"/>
                </a:moveTo>
                <a:lnTo>
                  <a:pt x="9086850" y="3931857"/>
                </a:lnTo>
                <a:lnTo>
                  <a:pt x="9203055" y="2893505"/>
                </a:lnTo>
                <a:lnTo>
                  <a:pt x="9433687" y="3136202"/>
                </a:lnTo>
                <a:lnTo>
                  <a:pt x="9883521" y="2708783"/>
                </a:lnTo>
                <a:lnTo>
                  <a:pt x="10116185" y="2953576"/>
                </a:lnTo>
                <a:lnTo>
                  <a:pt x="10116185" y="2953576"/>
                </a:lnTo>
                <a:lnTo>
                  <a:pt x="10348785" y="3198368"/>
                </a:lnTo>
                <a:lnTo>
                  <a:pt x="9899142" y="3625850"/>
                </a:lnTo>
                <a:close/>
                <a:moveTo>
                  <a:pt x="8956548" y="1733169"/>
                </a:moveTo>
                <a:lnTo>
                  <a:pt x="9189148" y="1977962"/>
                </a:lnTo>
                <a:lnTo>
                  <a:pt x="9189466" y="1978279"/>
                </a:lnTo>
                <a:lnTo>
                  <a:pt x="9422067" y="2223072"/>
                </a:lnTo>
                <a:lnTo>
                  <a:pt x="8972169" y="2650490"/>
                </a:lnTo>
                <a:lnTo>
                  <a:pt x="9202801" y="2893187"/>
                </a:lnTo>
                <a:lnTo>
                  <a:pt x="8159750" y="2956243"/>
                </a:lnTo>
                <a:lnTo>
                  <a:pt x="8276082" y="1917700"/>
                </a:lnTo>
                <a:lnTo>
                  <a:pt x="8506714" y="2160397"/>
                </a:lnTo>
                <a:close/>
                <a:moveTo>
                  <a:pt x="8173212" y="3871532"/>
                </a:moveTo>
                <a:lnTo>
                  <a:pt x="7130288" y="3934524"/>
                </a:lnTo>
                <a:lnTo>
                  <a:pt x="7246494" y="2896235"/>
                </a:lnTo>
                <a:lnTo>
                  <a:pt x="7477062" y="3138932"/>
                </a:lnTo>
                <a:lnTo>
                  <a:pt x="7926959" y="2711450"/>
                </a:lnTo>
                <a:lnTo>
                  <a:pt x="8159750" y="2956243"/>
                </a:lnTo>
                <a:lnTo>
                  <a:pt x="8159750" y="2956560"/>
                </a:lnTo>
                <a:lnTo>
                  <a:pt x="8392414" y="3201353"/>
                </a:lnTo>
                <a:lnTo>
                  <a:pt x="7942517" y="3628834"/>
                </a:lnTo>
                <a:close/>
                <a:moveTo>
                  <a:pt x="7349109" y="942277"/>
                </a:moveTo>
                <a:lnTo>
                  <a:pt x="7579678" y="1185037"/>
                </a:lnTo>
                <a:lnTo>
                  <a:pt x="8029575" y="757555"/>
                </a:lnTo>
                <a:lnTo>
                  <a:pt x="8262176" y="1002348"/>
                </a:lnTo>
                <a:lnTo>
                  <a:pt x="8262176" y="1002665"/>
                </a:lnTo>
                <a:lnTo>
                  <a:pt x="8494776" y="1247458"/>
                </a:lnTo>
                <a:lnTo>
                  <a:pt x="8045450" y="1674939"/>
                </a:lnTo>
                <a:lnTo>
                  <a:pt x="8275828" y="1917700"/>
                </a:lnTo>
                <a:lnTo>
                  <a:pt x="7232650" y="1980629"/>
                </a:lnTo>
                <a:close/>
                <a:moveTo>
                  <a:pt x="6999859" y="1736027"/>
                </a:moveTo>
                <a:lnTo>
                  <a:pt x="7232650" y="1980692"/>
                </a:lnTo>
                <a:lnTo>
                  <a:pt x="7232650" y="1980692"/>
                </a:lnTo>
                <a:lnTo>
                  <a:pt x="7465251" y="2225485"/>
                </a:lnTo>
                <a:lnTo>
                  <a:pt x="7015417" y="2652967"/>
                </a:lnTo>
                <a:lnTo>
                  <a:pt x="7245985" y="2895664"/>
                </a:lnTo>
                <a:lnTo>
                  <a:pt x="6203252" y="2959100"/>
                </a:lnTo>
                <a:lnTo>
                  <a:pt x="6319457" y="1920748"/>
                </a:lnTo>
                <a:lnTo>
                  <a:pt x="6550089" y="2163445"/>
                </a:lnTo>
                <a:close/>
                <a:moveTo>
                  <a:pt x="6216650" y="3874199"/>
                </a:moveTo>
                <a:lnTo>
                  <a:pt x="5173663" y="3937000"/>
                </a:lnTo>
                <a:lnTo>
                  <a:pt x="5289868" y="2898648"/>
                </a:lnTo>
                <a:lnTo>
                  <a:pt x="5520500" y="3141345"/>
                </a:lnTo>
                <a:lnTo>
                  <a:pt x="5970334" y="2713927"/>
                </a:lnTo>
                <a:lnTo>
                  <a:pt x="6202998" y="2959100"/>
                </a:lnTo>
                <a:lnTo>
                  <a:pt x="6202998" y="2959100"/>
                </a:lnTo>
                <a:lnTo>
                  <a:pt x="6435598" y="3203956"/>
                </a:lnTo>
                <a:lnTo>
                  <a:pt x="5985764" y="3631375"/>
                </a:lnTo>
                <a:close/>
                <a:moveTo>
                  <a:pt x="5392484" y="945007"/>
                </a:moveTo>
                <a:lnTo>
                  <a:pt x="5623116" y="1187450"/>
                </a:lnTo>
                <a:lnTo>
                  <a:pt x="6072950" y="760032"/>
                </a:lnTo>
                <a:lnTo>
                  <a:pt x="6305550" y="1005078"/>
                </a:lnTo>
                <a:lnTo>
                  <a:pt x="6305550" y="1005078"/>
                </a:lnTo>
                <a:lnTo>
                  <a:pt x="6538151" y="1249934"/>
                </a:lnTo>
                <a:lnTo>
                  <a:pt x="6088253" y="1677353"/>
                </a:lnTo>
                <a:lnTo>
                  <a:pt x="6318885" y="1920050"/>
                </a:lnTo>
                <a:lnTo>
                  <a:pt x="5275961" y="1983105"/>
                </a:lnTo>
                <a:close/>
                <a:moveTo>
                  <a:pt x="5043234" y="1738757"/>
                </a:moveTo>
                <a:lnTo>
                  <a:pt x="5275834" y="1983550"/>
                </a:lnTo>
                <a:lnTo>
                  <a:pt x="5275834" y="1983867"/>
                </a:lnTo>
                <a:lnTo>
                  <a:pt x="5508435" y="2228660"/>
                </a:lnTo>
                <a:lnTo>
                  <a:pt x="5058537" y="2656142"/>
                </a:lnTo>
                <a:lnTo>
                  <a:pt x="5289550" y="2898648"/>
                </a:lnTo>
                <a:lnTo>
                  <a:pt x="4246690" y="2961640"/>
                </a:lnTo>
                <a:lnTo>
                  <a:pt x="4362895" y="1923288"/>
                </a:lnTo>
                <a:lnTo>
                  <a:pt x="4593527" y="2166049"/>
                </a:lnTo>
                <a:close/>
                <a:moveTo>
                  <a:pt x="3435922" y="947738"/>
                </a:moveTo>
                <a:lnTo>
                  <a:pt x="3666490" y="1190435"/>
                </a:lnTo>
                <a:lnTo>
                  <a:pt x="4116388" y="762953"/>
                </a:lnTo>
                <a:lnTo>
                  <a:pt x="4348988" y="1007809"/>
                </a:lnTo>
                <a:lnTo>
                  <a:pt x="4348988" y="1007809"/>
                </a:lnTo>
                <a:lnTo>
                  <a:pt x="4581652" y="1252601"/>
                </a:lnTo>
                <a:lnTo>
                  <a:pt x="4131755" y="1680083"/>
                </a:lnTo>
                <a:lnTo>
                  <a:pt x="4362450" y="1923034"/>
                </a:lnTo>
                <a:lnTo>
                  <a:pt x="3319526" y="1986089"/>
                </a:lnTo>
                <a:close/>
                <a:moveTo>
                  <a:pt x="1363091" y="1988757"/>
                </a:moveTo>
                <a:lnTo>
                  <a:pt x="1479550" y="950405"/>
                </a:lnTo>
                <a:lnTo>
                  <a:pt x="1710182" y="1193102"/>
                </a:lnTo>
                <a:lnTo>
                  <a:pt x="2160016" y="765683"/>
                </a:lnTo>
                <a:lnTo>
                  <a:pt x="2392680" y="1010476"/>
                </a:lnTo>
                <a:lnTo>
                  <a:pt x="2392680" y="1010793"/>
                </a:lnTo>
                <a:lnTo>
                  <a:pt x="2625281" y="1255586"/>
                </a:lnTo>
                <a:lnTo>
                  <a:pt x="2175447" y="1682750"/>
                </a:lnTo>
                <a:lnTo>
                  <a:pt x="2406015" y="1925511"/>
                </a:lnTo>
                <a:close/>
                <a:moveTo>
                  <a:pt x="2290191" y="2964371"/>
                </a:moveTo>
                <a:lnTo>
                  <a:pt x="2406650" y="1926019"/>
                </a:lnTo>
                <a:lnTo>
                  <a:pt x="2637219" y="2168716"/>
                </a:lnTo>
                <a:lnTo>
                  <a:pt x="3087116" y="1741297"/>
                </a:lnTo>
                <a:lnTo>
                  <a:pt x="3319716" y="1986089"/>
                </a:lnTo>
                <a:lnTo>
                  <a:pt x="3319716" y="1986089"/>
                </a:lnTo>
                <a:lnTo>
                  <a:pt x="3552317" y="2230946"/>
                </a:lnTo>
                <a:lnTo>
                  <a:pt x="3102483" y="2658364"/>
                </a:lnTo>
                <a:lnTo>
                  <a:pt x="3333115" y="2901061"/>
                </a:lnTo>
                <a:close/>
                <a:moveTo>
                  <a:pt x="3217291" y="3939984"/>
                </a:moveTo>
                <a:lnTo>
                  <a:pt x="3333306" y="2901950"/>
                </a:lnTo>
                <a:lnTo>
                  <a:pt x="3563874" y="3144647"/>
                </a:lnTo>
                <a:lnTo>
                  <a:pt x="4013772" y="2717165"/>
                </a:lnTo>
                <a:lnTo>
                  <a:pt x="4246372" y="2962021"/>
                </a:lnTo>
                <a:lnTo>
                  <a:pt x="4246372" y="2962021"/>
                </a:lnTo>
                <a:lnTo>
                  <a:pt x="4479290" y="3206750"/>
                </a:lnTo>
                <a:lnTo>
                  <a:pt x="4029393" y="3634232"/>
                </a:lnTo>
                <a:lnTo>
                  <a:pt x="4260025" y="3876929"/>
                </a:lnTo>
                <a:close/>
                <a:moveTo>
                  <a:pt x="4144391" y="4915535"/>
                </a:moveTo>
                <a:lnTo>
                  <a:pt x="4260596" y="3877247"/>
                </a:lnTo>
                <a:lnTo>
                  <a:pt x="4491228" y="4119944"/>
                </a:lnTo>
                <a:lnTo>
                  <a:pt x="4941062" y="3692462"/>
                </a:lnTo>
                <a:lnTo>
                  <a:pt x="5173345" y="3937000"/>
                </a:lnTo>
                <a:lnTo>
                  <a:pt x="5173345" y="3937318"/>
                </a:lnTo>
                <a:lnTo>
                  <a:pt x="5405946" y="4182110"/>
                </a:lnTo>
                <a:lnTo>
                  <a:pt x="4956366" y="4610100"/>
                </a:lnTo>
                <a:lnTo>
                  <a:pt x="5186998" y="4852797"/>
                </a:lnTo>
                <a:close/>
                <a:moveTo>
                  <a:pt x="5883402" y="5585397"/>
                </a:moveTo>
                <a:lnTo>
                  <a:pt x="6113971" y="5828094"/>
                </a:lnTo>
                <a:lnTo>
                  <a:pt x="5071047" y="5891149"/>
                </a:lnTo>
                <a:lnTo>
                  <a:pt x="5187252" y="4852797"/>
                </a:lnTo>
                <a:lnTo>
                  <a:pt x="5417884" y="5095494"/>
                </a:lnTo>
                <a:lnTo>
                  <a:pt x="5867781" y="4668076"/>
                </a:lnTo>
                <a:lnTo>
                  <a:pt x="6100382" y="4912868"/>
                </a:lnTo>
                <a:lnTo>
                  <a:pt x="6100382" y="4913186"/>
                </a:lnTo>
                <a:lnTo>
                  <a:pt x="6332982" y="5157978"/>
                </a:lnTo>
                <a:close/>
                <a:moveTo>
                  <a:pt x="6100699" y="4912868"/>
                </a:moveTo>
                <a:lnTo>
                  <a:pt x="6216650" y="3874516"/>
                </a:lnTo>
                <a:lnTo>
                  <a:pt x="6447219" y="4117213"/>
                </a:lnTo>
                <a:lnTo>
                  <a:pt x="6897116" y="3689731"/>
                </a:lnTo>
                <a:lnTo>
                  <a:pt x="7129717" y="3934587"/>
                </a:lnTo>
                <a:lnTo>
                  <a:pt x="7129717" y="3934587"/>
                </a:lnTo>
                <a:lnTo>
                  <a:pt x="7362318" y="4179380"/>
                </a:lnTo>
                <a:lnTo>
                  <a:pt x="6912483" y="4606862"/>
                </a:lnTo>
                <a:lnTo>
                  <a:pt x="7143750" y="4849813"/>
                </a:lnTo>
                <a:close/>
                <a:moveTo>
                  <a:pt x="7839964" y="5582730"/>
                </a:moveTo>
                <a:lnTo>
                  <a:pt x="8070850" y="5825427"/>
                </a:lnTo>
                <a:lnTo>
                  <a:pt x="7027926" y="5888482"/>
                </a:lnTo>
                <a:lnTo>
                  <a:pt x="7143750" y="4850130"/>
                </a:lnTo>
                <a:lnTo>
                  <a:pt x="7374445" y="5092700"/>
                </a:lnTo>
                <a:lnTo>
                  <a:pt x="7824344" y="4665218"/>
                </a:lnTo>
                <a:lnTo>
                  <a:pt x="8056944" y="4910011"/>
                </a:lnTo>
                <a:lnTo>
                  <a:pt x="8056944" y="4910011"/>
                </a:lnTo>
                <a:lnTo>
                  <a:pt x="8289607" y="5154803"/>
                </a:lnTo>
                <a:close/>
                <a:moveTo>
                  <a:pt x="8057261" y="4910138"/>
                </a:moveTo>
                <a:lnTo>
                  <a:pt x="8173466" y="3871786"/>
                </a:lnTo>
                <a:lnTo>
                  <a:pt x="8404098" y="4114800"/>
                </a:lnTo>
                <a:lnTo>
                  <a:pt x="8853932" y="3687382"/>
                </a:lnTo>
                <a:lnTo>
                  <a:pt x="9086850" y="3931857"/>
                </a:lnTo>
                <a:lnTo>
                  <a:pt x="9086850" y="3931857"/>
                </a:lnTo>
                <a:lnTo>
                  <a:pt x="9319451" y="4176649"/>
                </a:lnTo>
                <a:lnTo>
                  <a:pt x="8869553" y="4604068"/>
                </a:lnTo>
                <a:lnTo>
                  <a:pt x="9100185" y="4846765"/>
                </a:lnTo>
                <a:close/>
                <a:moveTo>
                  <a:pt x="9796590" y="5579999"/>
                </a:moveTo>
                <a:lnTo>
                  <a:pt x="10027158" y="5822950"/>
                </a:lnTo>
                <a:lnTo>
                  <a:pt x="8984234" y="5886006"/>
                </a:lnTo>
                <a:lnTo>
                  <a:pt x="9100439" y="4847654"/>
                </a:lnTo>
                <a:lnTo>
                  <a:pt x="9331071" y="5090351"/>
                </a:lnTo>
                <a:lnTo>
                  <a:pt x="9780905" y="4662932"/>
                </a:lnTo>
                <a:lnTo>
                  <a:pt x="10013569" y="4907725"/>
                </a:lnTo>
                <a:lnTo>
                  <a:pt x="10013569" y="4907725"/>
                </a:lnTo>
                <a:lnTo>
                  <a:pt x="10246169" y="5152581"/>
                </a:lnTo>
                <a:close/>
                <a:moveTo>
                  <a:pt x="11276140" y="4174236"/>
                </a:moveTo>
                <a:lnTo>
                  <a:pt x="10826306" y="4601718"/>
                </a:lnTo>
                <a:lnTo>
                  <a:pt x="11056874" y="4844415"/>
                </a:lnTo>
                <a:lnTo>
                  <a:pt x="10013950" y="4907471"/>
                </a:lnTo>
                <a:lnTo>
                  <a:pt x="10130155" y="3869119"/>
                </a:lnTo>
                <a:lnTo>
                  <a:pt x="10360787" y="4111816"/>
                </a:lnTo>
                <a:lnTo>
                  <a:pt x="10810684" y="3684334"/>
                </a:lnTo>
                <a:lnTo>
                  <a:pt x="11043285" y="3929126"/>
                </a:lnTo>
                <a:lnTo>
                  <a:pt x="11043285" y="3929126"/>
                </a:lnTo>
                <a:close/>
                <a:moveTo>
                  <a:pt x="11378756" y="2220341"/>
                </a:moveTo>
                <a:lnTo>
                  <a:pt x="10928794" y="2647950"/>
                </a:lnTo>
                <a:lnTo>
                  <a:pt x="11159363" y="2890647"/>
                </a:lnTo>
                <a:lnTo>
                  <a:pt x="10116439" y="2953639"/>
                </a:lnTo>
                <a:lnTo>
                  <a:pt x="10232644" y="1915351"/>
                </a:lnTo>
                <a:lnTo>
                  <a:pt x="10463276" y="2158048"/>
                </a:lnTo>
                <a:lnTo>
                  <a:pt x="10913173" y="1730566"/>
                </a:lnTo>
                <a:lnTo>
                  <a:pt x="11145774" y="1975358"/>
                </a:lnTo>
                <a:lnTo>
                  <a:pt x="11145774" y="1975676"/>
                </a:lnTo>
                <a:close/>
                <a:moveTo>
                  <a:pt x="12192000" y="6858000"/>
                </a:moveTo>
                <a:lnTo>
                  <a:pt x="12192000" y="6838950"/>
                </a:lnTo>
                <a:lnTo>
                  <a:pt x="11878310" y="6858000"/>
                </a:lnTo>
                <a:close/>
              </a:path>
            </a:pathLst>
          </a:custGeom>
          <a:gradFill>
            <a:gsLst>
              <a:gs pos="0">
                <a:schemeClr val="lt2"/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gradFill>
          <a:gsLst>
            <a:gs pos="0">
              <a:schemeClr val="accent2"/>
            </a:gs>
            <a:gs pos="50000">
              <a:schemeClr val="accent3"/>
            </a:gs>
            <a:gs pos="100000">
              <a:schemeClr val="dk1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487675" y="0"/>
            <a:ext cx="8656320" cy="5143642"/>
          </a:xfrm>
          <a:custGeom>
            <a:avLst/>
            <a:gdLst/>
            <a:ahLst/>
            <a:cxnLst/>
            <a:rect l="l" t="t" r="r" b="b"/>
            <a:pathLst>
              <a:path w="12192000" h="6858190" extrusionOk="0">
                <a:moveTo>
                  <a:pt x="6873113" y="0"/>
                </a:moveTo>
                <a:lnTo>
                  <a:pt x="6454013" y="0"/>
                </a:lnTo>
                <a:lnTo>
                  <a:pt x="6652959" y="209550"/>
                </a:lnTo>
                <a:close/>
                <a:moveTo>
                  <a:pt x="8826818" y="0"/>
                </a:moveTo>
                <a:lnTo>
                  <a:pt x="8412861" y="0"/>
                </a:lnTo>
                <a:lnTo>
                  <a:pt x="8609330" y="206693"/>
                </a:lnTo>
                <a:close/>
                <a:moveTo>
                  <a:pt x="4919345" y="0"/>
                </a:moveTo>
                <a:lnTo>
                  <a:pt x="4494594" y="0"/>
                </a:lnTo>
                <a:lnTo>
                  <a:pt x="4696143" y="212090"/>
                </a:lnTo>
                <a:close/>
                <a:moveTo>
                  <a:pt x="10780395" y="0"/>
                </a:moveTo>
                <a:lnTo>
                  <a:pt x="10371836" y="0"/>
                </a:lnTo>
                <a:lnTo>
                  <a:pt x="10565702" y="204026"/>
                </a:lnTo>
                <a:close/>
                <a:moveTo>
                  <a:pt x="2965450" y="0"/>
                </a:moveTo>
                <a:lnTo>
                  <a:pt x="2535428" y="0"/>
                </a:lnTo>
                <a:lnTo>
                  <a:pt x="2739517" y="214821"/>
                </a:lnTo>
                <a:close/>
                <a:moveTo>
                  <a:pt x="1011873" y="0"/>
                </a:moveTo>
                <a:lnTo>
                  <a:pt x="576263" y="0"/>
                </a:lnTo>
                <a:lnTo>
                  <a:pt x="782955" y="217551"/>
                </a:lnTo>
                <a:close/>
                <a:moveTo>
                  <a:pt x="12192000" y="0"/>
                </a:moveTo>
                <a:lnTo>
                  <a:pt x="11601450" y="0"/>
                </a:lnTo>
                <a:lnTo>
                  <a:pt x="11248390" y="21336"/>
                </a:lnTo>
                <a:lnTo>
                  <a:pt x="11250803" y="0"/>
                </a:lnTo>
                <a:lnTo>
                  <a:pt x="11227816" y="0"/>
                </a:lnTo>
                <a:lnTo>
                  <a:pt x="11248136" y="21336"/>
                </a:lnTo>
                <a:lnTo>
                  <a:pt x="11248136" y="21654"/>
                </a:lnTo>
                <a:lnTo>
                  <a:pt x="11481244" y="266700"/>
                </a:lnTo>
                <a:lnTo>
                  <a:pt x="11031410" y="694182"/>
                </a:lnTo>
                <a:lnTo>
                  <a:pt x="11261979" y="936879"/>
                </a:lnTo>
                <a:lnTo>
                  <a:pt x="10219055" y="999871"/>
                </a:lnTo>
                <a:lnTo>
                  <a:pt x="10330942" y="0"/>
                </a:lnTo>
                <a:lnTo>
                  <a:pt x="9690100" y="0"/>
                </a:lnTo>
                <a:lnTo>
                  <a:pt x="9292272" y="24067"/>
                </a:lnTo>
                <a:lnTo>
                  <a:pt x="9294940" y="0"/>
                </a:lnTo>
                <a:lnTo>
                  <a:pt x="9269095" y="0"/>
                </a:lnTo>
                <a:lnTo>
                  <a:pt x="9291955" y="24067"/>
                </a:lnTo>
                <a:lnTo>
                  <a:pt x="9291955" y="24067"/>
                </a:lnTo>
                <a:lnTo>
                  <a:pt x="9525000" y="269177"/>
                </a:lnTo>
                <a:lnTo>
                  <a:pt x="9074785" y="696595"/>
                </a:lnTo>
                <a:lnTo>
                  <a:pt x="9305417" y="939292"/>
                </a:lnTo>
                <a:lnTo>
                  <a:pt x="8262494" y="1002348"/>
                </a:lnTo>
                <a:lnTo>
                  <a:pt x="8374634" y="0"/>
                </a:lnTo>
                <a:lnTo>
                  <a:pt x="7778052" y="0"/>
                </a:lnTo>
                <a:lnTo>
                  <a:pt x="7335520" y="26734"/>
                </a:lnTo>
                <a:lnTo>
                  <a:pt x="7338505" y="0"/>
                </a:lnTo>
                <a:lnTo>
                  <a:pt x="7309739" y="0"/>
                </a:lnTo>
                <a:lnTo>
                  <a:pt x="7335139" y="26797"/>
                </a:lnTo>
                <a:lnTo>
                  <a:pt x="7335139" y="26797"/>
                </a:lnTo>
                <a:lnTo>
                  <a:pt x="7567740" y="271590"/>
                </a:lnTo>
                <a:lnTo>
                  <a:pt x="7118350" y="699326"/>
                </a:lnTo>
                <a:lnTo>
                  <a:pt x="7348919" y="942023"/>
                </a:lnTo>
                <a:lnTo>
                  <a:pt x="6305995" y="1005078"/>
                </a:lnTo>
                <a:lnTo>
                  <a:pt x="6418390" y="0"/>
                </a:lnTo>
                <a:lnTo>
                  <a:pt x="5866257" y="0"/>
                </a:lnTo>
                <a:lnTo>
                  <a:pt x="5378895" y="29464"/>
                </a:lnTo>
                <a:lnTo>
                  <a:pt x="5382197" y="0"/>
                </a:lnTo>
                <a:lnTo>
                  <a:pt x="5350447" y="0"/>
                </a:lnTo>
                <a:lnTo>
                  <a:pt x="5378450" y="29464"/>
                </a:lnTo>
                <a:lnTo>
                  <a:pt x="5378768" y="29782"/>
                </a:lnTo>
                <a:lnTo>
                  <a:pt x="5611495" y="274574"/>
                </a:lnTo>
                <a:lnTo>
                  <a:pt x="5161598" y="701993"/>
                </a:lnTo>
                <a:lnTo>
                  <a:pt x="5392230" y="944753"/>
                </a:lnTo>
                <a:lnTo>
                  <a:pt x="4349306" y="1007745"/>
                </a:lnTo>
                <a:lnTo>
                  <a:pt x="4462082" y="0"/>
                </a:lnTo>
                <a:lnTo>
                  <a:pt x="3954463" y="0"/>
                </a:lnTo>
                <a:lnTo>
                  <a:pt x="3422650" y="32131"/>
                </a:lnTo>
                <a:lnTo>
                  <a:pt x="3425889" y="0"/>
                </a:lnTo>
                <a:lnTo>
                  <a:pt x="3391408" y="0"/>
                </a:lnTo>
                <a:lnTo>
                  <a:pt x="3422015" y="32195"/>
                </a:lnTo>
                <a:lnTo>
                  <a:pt x="3422015" y="32195"/>
                </a:lnTo>
                <a:lnTo>
                  <a:pt x="3654616" y="277051"/>
                </a:lnTo>
                <a:lnTo>
                  <a:pt x="3205036" y="704850"/>
                </a:lnTo>
                <a:lnTo>
                  <a:pt x="3435350" y="947420"/>
                </a:lnTo>
                <a:lnTo>
                  <a:pt x="2392680" y="1010476"/>
                </a:lnTo>
                <a:lnTo>
                  <a:pt x="2505774" y="0"/>
                </a:lnTo>
                <a:lnTo>
                  <a:pt x="2042605" y="0"/>
                </a:lnTo>
                <a:lnTo>
                  <a:pt x="1465707" y="34862"/>
                </a:lnTo>
                <a:lnTo>
                  <a:pt x="1469644" y="0"/>
                </a:lnTo>
                <a:lnTo>
                  <a:pt x="1432243" y="0"/>
                </a:lnTo>
                <a:lnTo>
                  <a:pt x="1465390" y="34862"/>
                </a:lnTo>
                <a:lnTo>
                  <a:pt x="1465390" y="34862"/>
                </a:lnTo>
                <a:lnTo>
                  <a:pt x="1697990" y="279654"/>
                </a:lnTo>
                <a:lnTo>
                  <a:pt x="1248410" y="707454"/>
                </a:lnTo>
                <a:lnTo>
                  <a:pt x="1479042" y="950151"/>
                </a:lnTo>
                <a:lnTo>
                  <a:pt x="436118" y="1013143"/>
                </a:lnTo>
                <a:lnTo>
                  <a:pt x="549529" y="0"/>
                </a:lnTo>
                <a:lnTo>
                  <a:pt x="130810" y="0"/>
                </a:lnTo>
                <a:lnTo>
                  <a:pt x="0" y="7938"/>
                </a:lnTo>
                <a:lnTo>
                  <a:pt x="0" y="961454"/>
                </a:lnTo>
                <a:lnTo>
                  <a:pt x="203200" y="768350"/>
                </a:lnTo>
                <a:lnTo>
                  <a:pt x="435800" y="1013143"/>
                </a:lnTo>
                <a:lnTo>
                  <a:pt x="435800" y="1013143"/>
                </a:lnTo>
                <a:lnTo>
                  <a:pt x="668465" y="1257935"/>
                </a:lnTo>
                <a:lnTo>
                  <a:pt x="218821" y="1685735"/>
                </a:lnTo>
                <a:lnTo>
                  <a:pt x="680339" y="2171700"/>
                </a:lnTo>
                <a:lnTo>
                  <a:pt x="1130300" y="1743964"/>
                </a:lnTo>
                <a:lnTo>
                  <a:pt x="1362901" y="1988757"/>
                </a:lnTo>
                <a:lnTo>
                  <a:pt x="1362901" y="1989074"/>
                </a:lnTo>
                <a:lnTo>
                  <a:pt x="1595501" y="2233867"/>
                </a:lnTo>
                <a:lnTo>
                  <a:pt x="1145604" y="2661349"/>
                </a:lnTo>
                <a:lnTo>
                  <a:pt x="1607122" y="3147060"/>
                </a:lnTo>
                <a:lnTo>
                  <a:pt x="2057400" y="2719578"/>
                </a:lnTo>
                <a:lnTo>
                  <a:pt x="2290001" y="2964371"/>
                </a:lnTo>
                <a:lnTo>
                  <a:pt x="2290001" y="2964688"/>
                </a:lnTo>
                <a:lnTo>
                  <a:pt x="2522601" y="3209481"/>
                </a:lnTo>
                <a:lnTo>
                  <a:pt x="2072767" y="3636899"/>
                </a:lnTo>
                <a:lnTo>
                  <a:pt x="2534222" y="4122611"/>
                </a:lnTo>
                <a:lnTo>
                  <a:pt x="2984500" y="3695192"/>
                </a:lnTo>
                <a:lnTo>
                  <a:pt x="3217101" y="3939984"/>
                </a:lnTo>
                <a:lnTo>
                  <a:pt x="3217101" y="3939984"/>
                </a:lnTo>
                <a:lnTo>
                  <a:pt x="3449701" y="4184841"/>
                </a:lnTo>
                <a:lnTo>
                  <a:pt x="2999867" y="4612259"/>
                </a:lnTo>
                <a:lnTo>
                  <a:pt x="3461385" y="5097971"/>
                </a:lnTo>
                <a:lnTo>
                  <a:pt x="3911219" y="4670489"/>
                </a:lnTo>
                <a:lnTo>
                  <a:pt x="4143820" y="4915345"/>
                </a:lnTo>
                <a:lnTo>
                  <a:pt x="4144137" y="4915345"/>
                </a:lnTo>
                <a:lnTo>
                  <a:pt x="4376738" y="5160137"/>
                </a:lnTo>
                <a:lnTo>
                  <a:pt x="3926777" y="5588000"/>
                </a:lnTo>
                <a:lnTo>
                  <a:pt x="4388295" y="6073712"/>
                </a:lnTo>
                <a:lnTo>
                  <a:pt x="4838129" y="5646230"/>
                </a:lnTo>
                <a:lnTo>
                  <a:pt x="5070793" y="5891022"/>
                </a:lnTo>
                <a:lnTo>
                  <a:pt x="5070793" y="5891022"/>
                </a:lnTo>
                <a:lnTo>
                  <a:pt x="5303393" y="6135815"/>
                </a:lnTo>
                <a:lnTo>
                  <a:pt x="4853496" y="6563297"/>
                </a:lnTo>
                <a:lnTo>
                  <a:pt x="5132896" y="6857556"/>
                </a:lnTo>
                <a:lnTo>
                  <a:pt x="5516245" y="6857556"/>
                </a:lnTo>
                <a:lnTo>
                  <a:pt x="5764657" y="6621526"/>
                </a:lnTo>
                <a:lnTo>
                  <a:pt x="5989447" y="6858000"/>
                </a:lnTo>
                <a:lnTo>
                  <a:pt x="5999036" y="6858000"/>
                </a:lnTo>
                <a:lnTo>
                  <a:pt x="6114288" y="5828411"/>
                </a:lnTo>
                <a:lnTo>
                  <a:pt x="6344857" y="6071108"/>
                </a:lnTo>
                <a:lnTo>
                  <a:pt x="6794500" y="5643690"/>
                </a:lnTo>
                <a:lnTo>
                  <a:pt x="7027101" y="5888482"/>
                </a:lnTo>
                <a:lnTo>
                  <a:pt x="7027101" y="5888482"/>
                </a:lnTo>
                <a:lnTo>
                  <a:pt x="7259701" y="6133338"/>
                </a:lnTo>
                <a:lnTo>
                  <a:pt x="6809868" y="6560756"/>
                </a:lnTo>
                <a:lnTo>
                  <a:pt x="7040499" y="6803454"/>
                </a:lnTo>
                <a:lnTo>
                  <a:pt x="6142927" y="6858000"/>
                </a:lnTo>
                <a:lnTo>
                  <a:pt x="7035229" y="6858000"/>
                </a:lnTo>
                <a:lnTo>
                  <a:pt x="7041261" y="6804025"/>
                </a:lnTo>
                <a:lnTo>
                  <a:pt x="7092569" y="6858000"/>
                </a:lnTo>
                <a:lnTo>
                  <a:pt x="7470457" y="6858000"/>
                </a:lnTo>
                <a:lnTo>
                  <a:pt x="7721727" y="6619240"/>
                </a:lnTo>
                <a:lnTo>
                  <a:pt x="7948549" y="6858000"/>
                </a:lnTo>
                <a:lnTo>
                  <a:pt x="7955344" y="6858000"/>
                </a:lnTo>
                <a:lnTo>
                  <a:pt x="8070850" y="5825681"/>
                </a:lnTo>
                <a:lnTo>
                  <a:pt x="8301482" y="6068378"/>
                </a:lnTo>
                <a:lnTo>
                  <a:pt x="8751316" y="5640959"/>
                </a:lnTo>
                <a:lnTo>
                  <a:pt x="8983917" y="5885752"/>
                </a:lnTo>
                <a:lnTo>
                  <a:pt x="8983917" y="5886069"/>
                </a:lnTo>
                <a:lnTo>
                  <a:pt x="9216517" y="6130862"/>
                </a:lnTo>
                <a:lnTo>
                  <a:pt x="8766619" y="6558281"/>
                </a:lnTo>
                <a:lnTo>
                  <a:pt x="8997252" y="6801041"/>
                </a:lnTo>
                <a:lnTo>
                  <a:pt x="8054404" y="6858191"/>
                </a:lnTo>
                <a:lnTo>
                  <a:pt x="8991600" y="6858191"/>
                </a:lnTo>
                <a:lnTo>
                  <a:pt x="8997950" y="6801485"/>
                </a:lnTo>
                <a:lnTo>
                  <a:pt x="9051861" y="6858191"/>
                </a:lnTo>
                <a:lnTo>
                  <a:pt x="9424353" y="6858191"/>
                </a:lnTo>
                <a:lnTo>
                  <a:pt x="9678353" y="6616891"/>
                </a:lnTo>
                <a:lnTo>
                  <a:pt x="9907715" y="6858191"/>
                </a:lnTo>
                <a:lnTo>
                  <a:pt x="9911588" y="6858191"/>
                </a:lnTo>
                <a:lnTo>
                  <a:pt x="10027476" y="5823141"/>
                </a:lnTo>
                <a:lnTo>
                  <a:pt x="10258044" y="6065838"/>
                </a:lnTo>
                <a:lnTo>
                  <a:pt x="10707942" y="5638356"/>
                </a:lnTo>
                <a:lnTo>
                  <a:pt x="10940542" y="5883212"/>
                </a:lnTo>
                <a:lnTo>
                  <a:pt x="10940542" y="5883212"/>
                </a:lnTo>
                <a:lnTo>
                  <a:pt x="11173143" y="6128004"/>
                </a:lnTo>
                <a:lnTo>
                  <a:pt x="10723308" y="6555486"/>
                </a:lnTo>
                <a:lnTo>
                  <a:pt x="10953877" y="6798183"/>
                </a:lnTo>
                <a:lnTo>
                  <a:pt x="9966261" y="6857873"/>
                </a:lnTo>
                <a:lnTo>
                  <a:pt x="10947527" y="6857873"/>
                </a:lnTo>
                <a:lnTo>
                  <a:pt x="10953877" y="6798437"/>
                </a:lnTo>
                <a:lnTo>
                  <a:pt x="11010900" y="6858000"/>
                </a:lnTo>
                <a:lnTo>
                  <a:pt x="11377930" y="6858000"/>
                </a:lnTo>
                <a:lnTo>
                  <a:pt x="11634915" y="6613843"/>
                </a:lnTo>
                <a:lnTo>
                  <a:pt x="11866880" y="6858000"/>
                </a:lnTo>
                <a:lnTo>
                  <a:pt x="11867896" y="6858000"/>
                </a:lnTo>
                <a:lnTo>
                  <a:pt x="11984038" y="5820283"/>
                </a:lnTo>
                <a:lnTo>
                  <a:pt x="12192000" y="6039168"/>
                </a:lnTo>
                <a:lnTo>
                  <a:pt x="12192000" y="5160328"/>
                </a:lnTo>
                <a:lnTo>
                  <a:pt x="11753152" y="5577269"/>
                </a:lnTo>
                <a:lnTo>
                  <a:pt x="11983783" y="5820029"/>
                </a:lnTo>
                <a:lnTo>
                  <a:pt x="10941050" y="5883021"/>
                </a:lnTo>
                <a:lnTo>
                  <a:pt x="11057255" y="4844669"/>
                </a:lnTo>
                <a:lnTo>
                  <a:pt x="11287823" y="5087430"/>
                </a:lnTo>
                <a:lnTo>
                  <a:pt x="11737721" y="4659948"/>
                </a:lnTo>
                <a:lnTo>
                  <a:pt x="11970321" y="4904740"/>
                </a:lnTo>
                <a:lnTo>
                  <a:pt x="11970321" y="4905058"/>
                </a:lnTo>
                <a:lnTo>
                  <a:pt x="12191936" y="5138230"/>
                </a:lnTo>
                <a:lnTo>
                  <a:pt x="12191936" y="4891342"/>
                </a:lnTo>
                <a:lnTo>
                  <a:pt x="11970385" y="4904740"/>
                </a:lnTo>
                <a:lnTo>
                  <a:pt x="12086590" y="3866388"/>
                </a:lnTo>
                <a:lnTo>
                  <a:pt x="12192000" y="3977259"/>
                </a:lnTo>
                <a:lnTo>
                  <a:pt x="12192000" y="3304159"/>
                </a:lnTo>
                <a:lnTo>
                  <a:pt x="11855450" y="3623628"/>
                </a:lnTo>
                <a:lnTo>
                  <a:pt x="12086082" y="3866388"/>
                </a:lnTo>
                <a:lnTo>
                  <a:pt x="11043158" y="3929380"/>
                </a:lnTo>
                <a:lnTo>
                  <a:pt x="11159363" y="2891028"/>
                </a:lnTo>
                <a:lnTo>
                  <a:pt x="11389931" y="3133725"/>
                </a:lnTo>
                <a:lnTo>
                  <a:pt x="11839829" y="2706307"/>
                </a:lnTo>
                <a:lnTo>
                  <a:pt x="12072430" y="2951099"/>
                </a:lnTo>
                <a:lnTo>
                  <a:pt x="12072430" y="2951417"/>
                </a:lnTo>
                <a:lnTo>
                  <a:pt x="12192000" y="3076385"/>
                </a:lnTo>
                <a:lnTo>
                  <a:pt x="12192000" y="2943670"/>
                </a:lnTo>
                <a:lnTo>
                  <a:pt x="12073065" y="2950845"/>
                </a:lnTo>
                <a:lnTo>
                  <a:pt x="12189269" y="1912493"/>
                </a:lnTo>
                <a:lnTo>
                  <a:pt x="12192000" y="1915351"/>
                </a:lnTo>
                <a:lnTo>
                  <a:pt x="12192000" y="1447800"/>
                </a:lnTo>
                <a:lnTo>
                  <a:pt x="11958383" y="1670050"/>
                </a:lnTo>
                <a:lnTo>
                  <a:pt x="12189016" y="1912747"/>
                </a:lnTo>
                <a:lnTo>
                  <a:pt x="11146092" y="1975803"/>
                </a:lnTo>
                <a:lnTo>
                  <a:pt x="11262296" y="937451"/>
                </a:lnTo>
                <a:lnTo>
                  <a:pt x="11492865" y="1180148"/>
                </a:lnTo>
                <a:lnTo>
                  <a:pt x="11942762" y="752729"/>
                </a:lnTo>
                <a:lnTo>
                  <a:pt x="12175363" y="996950"/>
                </a:lnTo>
                <a:lnTo>
                  <a:pt x="12175363" y="997268"/>
                </a:lnTo>
                <a:lnTo>
                  <a:pt x="12191746" y="1014476"/>
                </a:lnTo>
                <a:lnTo>
                  <a:pt x="12191746" y="995934"/>
                </a:lnTo>
                <a:lnTo>
                  <a:pt x="12175427" y="996950"/>
                </a:lnTo>
                <a:lnTo>
                  <a:pt x="12191746" y="850900"/>
                </a:lnTo>
                <a:close/>
                <a:moveTo>
                  <a:pt x="9305671" y="939800"/>
                </a:moveTo>
                <a:lnTo>
                  <a:pt x="9536303" y="1182497"/>
                </a:lnTo>
                <a:lnTo>
                  <a:pt x="9986137" y="755015"/>
                </a:lnTo>
                <a:lnTo>
                  <a:pt x="10218738" y="999871"/>
                </a:lnTo>
                <a:lnTo>
                  <a:pt x="10218738" y="999871"/>
                </a:lnTo>
                <a:lnTo>
                  <a:pt x="10451656" y="1244600"/>
                </a:lnTo>
                <a:lnTo>
                  <a:pt x="10001758" y="1672082"/>
                </a:lnTo>
                <a:lnTo>
                  <a:pt x="10232390" y="1914779"/>
                </a:lnTo>
                <a:lnTo>
                  <a:pt x="9189466" y="1977835"/>
                </a:lnTo>
                <a:close/>
                <a:moveTo>
                  <a:pt x="10129774" y="3868991"/>
                </a:moveTo>
                <a:lnTo>
                  <a:pt x="9086850" y="3931857"/>
                </a:lnTo>
                <a:lnTo>
                  <a:pt x="9203055" y="2893505"/>
                </a:lnTo>
                <a:lnTo>
                  <a:pt x="9433687" y="3136202"/>
                </a:lnTo>
                <a:lnTo>
                  <a:pt x="9883521" y="2708783"/>
                </a:lnTo>
                <a:lnTo>
                  <a:pt x="10116185" y="2953576"/>
                </a:lnTo>
                <a:lnTo>
                  <a:pt x="10116185" y="2953576"/>
                </a:lnTo>
                <a:lnTo>
                  <a:pt x="10348785" y="3198368"/>
                </a:lnTo>
                <a:lnTo>
                  <a:pt x="9899142" y="3625850"/>
                </a:lnTo>
                <a:close/>
                <a:moveTo>
                  <a:pt x="8956548" y="1733169"/>
                </a:moveTo>
                <a:lnTo>
                  <a:pt x="9189148" y="1977962"/>
                </a:lnTo>
                <a:lnTo>
                  <a:pt x="9189466" y="1978279"/>
                </a:lnTo>
                <a:lnTo>
                  <a:pt x="9422067" y="2223072"/>
                </a:lnTo>
                <a:lnTo>
                  <a:pt x="8972169" y="2650490"/>
                </a:lnTo>
                <a:lnTo>
                  <a:pt x="9202801" y="2893187"/>
                </a:lnTo>
                <a:lnTo>
                  <a:pt x="8159750" y="2956243"/>
                </a:lnTo>
                <a:lnTo>
                  <a:pt x="8276082" y="1917700"/>
                </a:lnTo>
                <a:lnTo>
                  <a:pt x="8506714" y="2160397"/>
                </a:lnTo>
                <a:close/>
                <a:moveTo>
                  <a:pt x="8173212" y="3871532"/>
                </a:moveTo>
                <a:lnTo>
                  <a:pt x="7130288" y="3934524"/>
                </a:lnTo>
                <a:lnTo>
                  <a:pt x="7246494" y="2896235"/>
                </a:lnTo>
                <a:lnTo>
                  <a:pt x="7477062" y="3138932"/>
                </a:lnTo>
                <a:lnTo>
                  <a:pt x="7926959" y="2711450"/>
                </a:lnTo>
                <a:lnTo>
                  <a:pt x="8159750" y="2956243"/>
                </a:lnTo>
                <a:lnTo>
                  <a:pt x="8159750" y="2956560"/>
                </a:lnTo>
                <a:lnTo>
                  <a:pt x="8392414" y="3201353"/>
                </a:lnTo>
                <a:lnTo>
                  <a:pt x="7942517" y="3628834"/>
                </a:lnTo>
                <a:close/>
                <a:moveTo>
                  <a:pt x="7349109" y="942277"/>
                </a:moveTo>
                <a:lnTo>
                  <a:pt x="7579678" y="1185037"/>
                </a:lnTo>
                <a:lnTo>
                  <a:pt x="8029575" y="757555"/>
                </a:lnTo>
                <a:lnTo>
                  <a:pt x="8262176" y="1002348"/>
                </a:lnTo>
                <a:lnTo>
                  <a:pt x="8262176" y="1002665"/>
                </a:lnTo>
                <a:lnTo>
                  <a:pt x="8494776" y="1247458"/>
                </a:lnTo>
                <a:lnTo>
                  <a:pt x="8045450" y="1674939"/>
                </a:lnTo>
                <a:lnTo>
                  <a:pt x="8275828" y="1917700"/>
                </a:lnTo>
                <a:lnTo>
                  <a:pt x="7232650" y="1980629"/>
                </a:lnTo>
                <a:close/>
                <a:moveTo>
                  <a:pt x="6999859" y="1736027"/>
                </a:moveTo>
                <a:lnTo>
                  <a:pt x="7232650" y="1980692"/>
                </a:lnTo>
                <a:lnTo>
                  <a:pt x="7232650" y="1980692"/>
                </a:lnTo>
                <a:lnTo>
                  <a:pt x="7465251" y="2225485"/>
                </a:lnTo>
                <a:lnTo>
                  <a:pt x="7015417" y="2652967"/>
                </a:lnTo>
                <a:lnTo>
                  <a:pt x="7245985" y="2895664"/>
                </a:lnTo>
                <a:lnTo>
                  <a:pt x="6203252" y="2959100"/>
                </a:lnTo>
                <a:lnTo>
                  <a:pt x="6319457" y="1920748"/>
                </a:lnTo>
                <a:lnTo>
                  <a:pt x="6550089" y="2163445"/>
                </a:lnTo>
                <a:close/>
                <a:moveTo>
                  <a:pt x="6216650" y="3874199"/>
                </a:moveTo>
                <a:lnTo>
                  <a:pt x="5173663" y="3937000"/>
                </a:lnTo>
                <a:lnTo>
                  <a:pt x="5289868" y="2898648"/>
                </a:lnTo>
                <a:lnTo>
                  <a:pt x="5520500" y="3141345"/>
                </a:lnTo>
                <a:lnTo>
                  <a:pt x="5970334" y="2713927"/>
                </a:lnTo>
                <a:lnTo>
                  <a:pt x="6202998" y="2959100"/>
                </a:lnTo>
                <a:lnTo>
                  <a:pt x="6202998" y="2959100"/>
                </a:lnTo>
                <a:lnTo>
                  <a:pt x="6435598" y="3203956"/>
                </a:lnTo>
                <a:lnTo>
                  <a:pt x="5985764" y="3631375"/>
                </a:lnTo>
                <a:close/>
                <a:moveTo>
                  <a:pt x="5392484" y="945007"/>
                </a:moveTo>
                <a:lnTo>
                  <a:pt x="5623116" y="1187450"/>
                </a:lnTo>
                <a:lnTo>
                  <a:pt x="6072950" y="760032"/>
                </a:lnTo>
                <a:lnTo>
                  <a:pt x="6305550" y="1005078"/>
                </a:lnTo>
                <a:lnTo>
                  <a:pt x="6305550" y="1005078"/>
                </a:lnTo>
                <a:lnTo>
                  <a:pt x="6538151" y="1249934"/>
                </a:lnTo>
                <a:lnTo>
                  <a:pt x="6088253" y="1677353"/>
                </a:lnTo>
                <a:lnTo>
                  <a:pt x="6318885" y="1920050"/>
                </a:lnTo>
                <a:lnTo>
                  <a:pt x="5275961" y="1983105"/>
                </a:lnTo>
                <a:close/>
                <a:moveTo>
                  <a:pt x="5043234" y="1738757"/>
                </a:moveTo>
                <a:lnTo>
                  <a:pt x="5275834" y="1983550"/>
                </a:lnTo>
                <a:lnTo>
                  <a:pt x="5275834" y="1983867"/>
                </a:lnTo>
                <a:lnTo>
                  <a:pt x="5508435" y="2228660"/>
                </a:lnTo>
                <a:lnTo>
                  <a:pt x="5058537" y="2656142"/>
                </a:lnTo>
                <a:lnTo>
                  <a:pt x="5289550" y="2898648"/>
                </a:lnTo>
                <a:lnTo>
                  <a:pt x="4246690" y="2961640"/>
                </a:lnTo>
                <a:lnTo>
                  <a:pt x="4362895" y="1923288"/>
                </a:lnTo>
                <a:lnTo>
                  <a:pt x="4593527" y="2166049"/>
                </a:lnTo>
                <a:close/>
                <a:moveTo>
                  <a:pt x="3435922" y="947738"/>
                </a:moveTo>
                <a:lnTo>
                  <a:pt x="3666490" y="1190435"/>
                </a:lnTo>
                <a:lnTo>
                  <a:pt x="4116388" y="762953"/>
                </a:lnTo>
                <a:lnTo>
                  <a:pt x="4348988" y="1007809"/>
                </a:lnTo>
                <a:lnTo>
                  <a:pt x="4348988" y="1007809"/>
                </a:lnTo>
                <a:lnTo>
                  <a:pt x="4581652" y="1252601"/>
                </a:lnTo>
                <a:lnTo>
                  <a:pt x="4131755" y="1680083"/>
                </a:lnTo>
                <a:lnTo>
                  <a:pt x="4362450" y="1923034"/>
                </a:lnTo>
                <a:lnTo>
                  <a:pt x="3319526" y="1986089"/>
                </a:lnTo>
                <a:close/>
                <a:moveTo>
                  <a:pt x="1363091" y="1988757"/>
                </a:moveTo>
                <a:lnTo>
                  <a:pt x="1479550" y="950405"/>
                </a:lnTo>
                <a:lnTo>
                  <a:pt x="1710182" y="1193102"/>
                </a:lnTo>
                <a:lnTo>
                  <a:pt x="2160016" y="765683"/>
                </a:lnTo>
                <a:lnTo>
                  <a:pt x="2392680" y="1010476"/>
                </a:lnTo>
                <a:lnTo>
                  <a:pt x="2392680" y="1010793"/>
                </a:lnTo>
                <a:lnTo>
                  <a:pt x="2625281" y="1255586"/>
                </a:lnTo>
                <a:lnTo>
                  <a:pt x="2175447" y="1682750"/>
                </a:lnTo>
                <a:lnTo>
                  <a:pt x="2406015" y="1925511"/>
                </a:lnTo>
                <a:close/>
                <a:moveTo>
                  <a:pt x="2290191" y="2964371"/>
                </a:moveTo>
                <a:lnTo>
                  <a:pt x="2406650" y="1926019"/>
                </a:lnTo>
                <a:lnTo>
                  <a:pt x="2637219" y="2168716"/>
                </a:lnTo>
                <a:lnTo>
                  <a:pt x="3087116" y="1741297"/>
                </a:lnTo>
                <a:lnTo>
                  <a:pt x="3319716" y="1986089"/>
                </a:lnTo>
                <a:lnTo>
                  <a:pt x="3319716" y="1986089"/>
                </a:lnTo>
                <a:lnTo>
                  <a:pt x="3552317" y="2230946"/>
                </a:lnTo>
                <a:lnTo>
                  <a:pt x="3102483" y="2658364"/>
                </a:lnTo>
                <a:lnTo>
                  <a:pt x="3333115" y="2901061"/>
                </a:lnTo>
                <a:close/>
                <a:moveTo>
                  <a:pt x="3217291" y="3939984"/>
                </a:moveTo>
                <a:lnTo>
                  <a:pt x="3333306" y="2901950"/>
                </a:lnTo>
                <a:lnTo>
                  <a:pt x="3563874" y="3144647"/>
                </a:lnTo>
                <a:lnTo>
                  <a:pt x="4013772" y="2717165"/>
                </a:lnTo>
                <a:lnTo>
                  <a:pt x="4246372" y="2962021"/>
                </a:lnTo>
                <a:lnTo>
                  <a:pt x="4246372" y="2962021"/>
                </a:lnTo>
                <a:lnTo>
                  <a:pt x="4479290" y="3206750"/>
                </a:lnTo>
                <a:lnTo>
                  <a:pt x="4029393" y="3634232"/>
                </a:lnTo>
                <a:lnTo>
                  <a:pt x="4260025" y="3876929"/>
                </a:lnTo>
                <a:close/>
                <a:moveTo>
                  <a:pt x="4144391" y="4915535"/>
                </a:moveTo>
                <a:lnTo>
                  <a:pt x="4260596" y="3877247"/>
                </a:lnTo>
                <a:lnTo>
                  <a:pt x="4491228" y="4119944"/>
                </a:lnTo>
                <a:lnTo>
                  <a:pt x="4941062" y="3692462"/>
                </a:lnTo>
                <a:lnTo>
                  <a:pt x="5173345" y="3937000"/>
                </a:lnTo>
                <a:lnTo>
                  <a:pt x="5173345" y="3937318"/>
                </a:lnTo>
                <a:lnTo>
                  <a:pt x="5405946" y="4182110"/>
                </a:lnTo>
                <a:lnTo>
                  <a:pt x="4956366" y="4610100"/>
                </a:lnTo>
                <a:lnTo>
                  <a:pt x="5186998" y="4852797"/>
                </a:lnTo>
                <a:close/>
                <a:moveTo>
                  <a:pt x="5883402" y="5585397"/>
                </a:moveTo>
                <a:lnTo>
                  <a:pt x="6113971" y="5828094"/>
                </a:lnTo>
                <a:lnTo>
                  <a:pt x="5071047" y="5891149"/>
                </a:lnTo>
                <a:lnTo>
                  <a:pt x="5187252" y="4852797"/>
                </a:lnTo>
                <a:lnTo>
                  <a:pt x="5417884" y="5095494"/>
                </a:lnTo>
                <a:lnTo>
                  <a:pt x="5867781" y="4668076"/>
                </a:lnTo>
                <a:lnTo>
                  <a:pt x="6100382" y="4912868"/>
                </a:lnTo>
                <a:lnTo>
                  <a:pt x="6100382" y="4913186"/>
                </a:lnTo>
                <a:lnTo>
                  <a:pt x="6332982" y="5157978"/>
                </a:lnTo>
                <a:close/>
                <a:moveTo>
                  <a:pt x="6100699" y="4912868"/>
                </a:moveTo>
                <a:lnTo>
                  <a:pt x="6216650" y="3874516"/>
                </a:lnTo>
                <a:lnTo>
                  <a:pt x="6447219" y="4117213"/>
                </a:lnTo>
                <a:lnTo>
                  <a:pt x="6897116" y="3689731"/>
                </a:lnTo>
                <a:lnTo>
                  <a:pt x="7129717" y="3934587"/>
                </a:lnTo>
                <a:lnTo>
                  <a:pt x="7129717" y="3934587"/>
                </a:lnTo>
                <a:lnTo>
                  <a:pt x="7362318" y="4179380"/>
                </a:lnTo>
                <a:lnTo>
                  <a:pt x="6912483" y="4606862"/>
                </a:lnTo>
                <a:lnTo>
                  <a:pt x="7143750" y="4849813"/>
                </a:lnTo>
                <a:close/>
                <a:moveTo>
                  <a:pt x="7839964" y="5582730"/>
                </a:moveTo>
                <a:lnTo>
                  <a:pt x="8070850" y="5825427"/>
                </a:lnTo>
                <a:lnTo>
                  <a:pt x="7027926" y="5888482"/>
                </a:lnTo>
                <a:lnTo>
                  <a:pt x="7143750" y="4850130"/>
                </a:lnTo>
                <a:lnTo>
                  <a:pt x="7374445" y="5092700"/>
                </a:lnTo>
                <a:lnTo>
                  <a:pt x="7824344" y="4665218"/>
                </a:lnTo>
                <a:lnTo>
                  <a:pt x="8056944" y="4910011"/>
                </a:lnTo>
                <a:lnTo>
                  <a:pt x="8056944" y="4910011"/>
                </a:lnTo>
                <a:lnTo>
                  <a:pt x="8289607" y="5154803"/>
                </a:lnTo>
                <a:close/>
                <a:moveTo>
                  <a:pt x="8057261" y="4910138"/>
                </a:moveTo>
                <a:lnTo>
                  <a:pt x="8173466" y="3871786"/>
                </a:lnTo>
                <a:lnTo>
                  <a:pt x="8404098" y="4114800"/>
                </a:lnTo>
                <a:lnTo>
                  <a:pt x="8853932" y="3687382"/>
                </a:lnTo>
                <a:lnTo>
                  <a:pt x="9086850" y="3931857"/>
                </a:lnTo>
                <a:lnTo>
                  <a:pt x="9086850" y="3931857"/>
                </a:lnTo>
                <a:lnTo>
                  <a:pt x="9319451" y="4176649"/>
                </a:lnTo>
                <a:lnTo>
                  <a:pt x="8869553" y="4604068"/>
                </a:lnTo>
                <a:lnTo>
                  <a:pt x="9100185" y="4846765"/>
                </a:lnTo>
                <a:close/>
                <a:moveTo>
                  <a:pt x="9796590" y="5579999"/>
                </a:moveTo>
                <a:lnTo>
                  <a:pt x="10027158" y="5822950"/>
                </a:lnTo>
                <a:lnTo>
                  <a:pt x="8984234" y="5886006"/>
                </a:lnTo>
                <a:lnTo>
                  <a:pt x="9100439" y="4847654"/>
                </a:lnTo>
                <a:lnTo>
                  <a:pt x="9331071" y="5090351"/>
                </a:lnTo>
                <a:lnTo>
                  <a:pt x="9780905" y="4662932"/>
                </a:lnTo>
                <a:lnTo>
                  <a:pt x="10013569" y="4907725"/>
                </a:lnTo>
                <a:lnTo>
                  <a:pt x="10013569" y="4907725"/>
                </a:lnTo>
                <a:lnTo>
                  <a:pt x="10246169" y="5152581"/>
                </a:lnTo>
                <a:close/>
                <a:moveTo>
                  <a:pt x="11276140" y="4174236"/>
                </a:moveTo>
                <a:lnTo>
                  <a:pt x="10826306" y="4601718"/>
                </a:lnTo>
                <a:lnTo>
                  <a:pt x="11056874" y="4844415"/>
                </a:lnTo>
                <a:lnTo>
                  <a:pt x="10013950" y="4907471"/>
                </a:lnTo>
                <a:lnTo>
                  <a:pt x="10130155" y="3869119"/>
                </a:lnTo>
                <a:lnTo>
                  <a:pt x="10360787" y="4111816"/>
                </a:lnTo>
                <a:lnTo>
                  <a:pt x="10810684" y="3684334"/>
                </a:lnTo>
                <a:lnTo>
                  <a:pt x="11043285" y="3929126"/>
                </a:lnTo>
                <a:lnTo>
                  <a:pt x="11043285" y="3929126"/>
                </a:lnTo>
                <a:close/>
                <a:moveTo>
                  <a:pt x="11378756" y="2220341"/>
                </a:moveTo>
                <a:lnTo>
                  <a:pt x="10928794" y="2647950"/>
                </a:lnTo>
                <a:lnTo>
                  <a:pt x="11159363" y="2890647"/>
                </a:lnTo>
                <a:lnTo>
                  <a:pt x="10116439" y="2953639"/>
                </a:lnTo>
                <a:lnTo>
                  <a:pt x="10232644" y="1915351"/>
                </a:lnTo>
                <a:lnTo>
                  <a:pt x="10463276" y="2158048"/>
                </a:lnTo>
                <a:lnTo>
                  <a:pt x="10913173" y="1730566"/>
                </a:lnTo>
                <a:lnTo>
                  <a:pt x="11145774" y="1975358"/>
                </a:lnTo>
                <a:lnTo>
                  <a:pt x="11145774" y="1975676"/>
                </a:lnTo>
                <a:close/>
                <a:moveTo>
                  <a:pt x="12192000" y="6858000"/>
                </a:moveTo>
                <a:lnTo>
                  <a:pt x="12192000" y="6838950"/>
                </a:lnTo>
                <a:lnTo>
                  <a:pt x="11878310" y="6858000"/>
                </a:lnTo>
                <a:close/>
              </a:path>
            </a:pathLst>
          </a:custGeom>
          <a:gradFill>
            <a:gsLst>
              <a:gs pos="0">
                <a:srgbClr val="BCF6A7">
                  <a:alpha val="16862"/>
                </a:srgbClr>
              </a:gs>
              <a:gs pos="80000">
                <a:srgbClr val="011733">
                  <a:alpha val="0"/>
                </a:srgbClr>
              </a:gs>
              <a:gs pos="100000">
                <a:srgbClr val="011733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>
            <a:spLocks noGrp="1"/>
          </p:cNvSpPr>
          <p:nvPr>
            <p:ph type="ctrTitle"/>
          </p:nvPr>
        </p:nvSpPr>
        <p:spPr>
          <a:xfrm>
            <a:off x="855300" y="1732800"/>
            <a:ext cx="7433400" cy="1159800"/>
          </a:xfrm>
          <a:prstGeom prst="rect">
            <a:avLst/>
          </a:prstGeom>
          <a:effectLst>
            <a:outerShdw blurRad="42863" dist="9525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855300" y="2989502"/>
            <a:ext cx="7433400" cy="42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lt1"/>
            </a:gs>
            <a:gs pos="50000">
              <a:schemeClr val="accent1"/>
            </a:gs>
            <a:gs pos="100000">
              <a:schemeClr val="accent2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417250" y="0"/>
            <a:ext cx="8726757" cy="5143976"/>
          </a:xfrm>
          <a:custGeom>
            <a:avLst/>
            <a:gdLst/>
            <a:ahLst/>
            <a:cxnLst/>
            <a:rect l="l" t="t" r="r" b="b"/>
            <a:pathLst>
              <a:path w="11635676" h="6858634" extrusionOk="0">
                <a:moveTo>
                  <a:pt x="7628128" y="0"/>
                </a:moveTo>
                <a:lnTo>
                  <a:pt x="7355078" y="0"/>
                </a:lnTo>
                <a:lnTo>
                  <a:pt x="7484682" y="136335"/>
                </a:lnTo>
                <a:close/>
                <a:moveTo>
                  <a:pt x="4694428" y="0"/>
                </a:moveTo>
                <a:lnTo>
                  <a:pt x="4413060" y="0"/>
                </a:lnTo>
                <a:lnTo>
                  <a:pt x="4546410" y="140399"/>
                </a:lnTo>
                <a:close/>
                <a:moveTo>
                  <a:pt x="6161278" y="0"/>
                </a:moveTo>
                <a:lnTo>
                  <a:pt x="5884164" y="0"/>
                </a:lnTo>
                <a:lnTo>
                  <a:pt x="6015609" y="138367"/>
                </a:lnTo>
                <a:close/>
                <a:moveTo>
                  <a:pt x="10561828" y="0"/>
                </a:moveTo>
                <a:lnTo>
                  <a:pt x="10296970" y="0"/>
                </a:lnTo>
                <a:lnTo>
                  <a:pt x="10422826" y="132271"/>
                </a:lnTo>
                <a:close/>
                <a:moveTo>
                  <a:pt x="9094978" y="0"/>
                </a:moveTo>
                <a:lnTo>
                  <a:pt x="8825992" y="0"/>
                </a:lnTo>
                <a:lnTo>
                  <a:pt x="8953627" y="134303"/>
                </a:lnTo>
                <a:close/>
                <a:moveTo>
                  <a:pt x="1760347" y="0"/>
                </a:moveTo>
                <a:lnTo>
                  <a:pt x="1471041" y="0"/>
                </a:lnTo>
                <a:lnTo>
                  <a:pt x="1608328" y="144463"/>
                </a:lnTo>
                <a:close/>
                <a:moveTo>
                  <a:pt x="11635676" y="0"/>
                </a:moveTo>
                <a:lnTo>
                  <a:pt x="10939907" y="0"/>
                </a:lnTo>
                <a:lnTo>
                  <a:pt x="11110087" y="179134"/>
                </a:lnTo>
                <a:lnTo>
                  <a:pt x="10772076" y="500126"/>
                </a:lnTo>
                <a:lnTo>
                  <a:pt x="10945241" y="682371"/>
                </a:lnTo>
                <a:lnTo>
                  <a:pt x="10162476" y="729679"/>
                </a:lnTo>
                <a:lnTo>
                  <a:pt x="10244074" y="0"/>
                </a:lnTo>
                <a:lnTo>
                  <a:pt x="9468866" y="0"/>
                </a:lnTo>
                <a:lnTo>
                  <a:pt x="9641015" y="181166"/>
                </a:lnTo>
                <a:lnTo>
                  <a:pt x="9303258" y="502158"/>
                </a:lnTo>
                <a:lnTo>
                  <a:pt x="9476422" y="684403"/>
                </a:lnTo>
                <a:lnTo>
                  <a:pt x="8693341" y="731711"/>
                </a:lnTo>
                <a:lnTo>
                  <a:pt x="8775192" y="0"/>
                </a:lnTo>
                <a:lnTo>
                  <a:pt x="7997825" y="0"/>
                </a:lnTo>
                <a:lnTo>
                  <a:pt x="8171942" y="183198"/>
                </a:lnTo>
                <a:lnTo>
                  <a:pt x="7834186" y="504190"/>
                </a:lnTo>
                <a:lnTo>
                  <a:pt x="8007287" y="686435"/>
                </a:lnTo>
                <a:lnTo>
                  <a:pt x="7224268" y="733743"/>
                </a:lnTo>
                <a:lnTo>
                  <a:pt x="7306374" y="0"/>
                </a:lnTo>
                <a:lnTo>
                  <a:pt x="6548374" y="0"/>
                </a:lnTo>
                <a:lnTo>
                  <a:pt x="6528245" y="1207"/>
                </a:lnTo>
                <a:lnTo>
                  <a:pt x="6528245" y="0"/>
                </a:lnTo>
                <a:lnTo>
                  <a:pt x="6526720" y="0"/>
                </a:lnTo>
                <a:lnTo>
                  <a:pt x="6527864" y="1207"/>
                </a:lnTo>
                <a:lnTo>
                  <a:pt x="6527864" y="1207"/>
                </a:lnTo>
                <a:lnTo>
                  <a:pt x="6702552" y="184976"/>
                </a:lnTo>
                <a:lnTo>
                  <a:pt x="6365177" y="506222"/>
                </a:lnTo>
                <a:lnTo>
                  <a:pt x="6538341" y="688467"/>
                </a:lnTo>
                <a:lnTo>
                  <a:pt x="5755259" y="735775"/>
                </a:lnTo>
                <a:lnTo>
                  <a:pt x="5837492" y="0"/>
                </a:lnTo>
                <a:lnTo>
                  <a:pt x="5112893" y="0"/>
                </a:lnTo>
                <a:lnTo>
                  <a:pt x="5059109" y="3239"/>
                </a:lnTo>
                <a:lnTo>
                  <a:pt x="5059490" y="0"/>
                </a:lnTo>
                <a:lnTo>
                  <a:pt x="5055807" y="0"/>
                </a:lnTo>
                <a:lnTo>
                  <a:pt x="5058918" y="3239"/>
                </a:lnTo>
                <a:lnTo>
                  <a:pt x="5058918" y="3239"/>
                </a:lnTo>
                <a:lnTo>
                  <a:pt x="5233607" y="187008"/>
                </a:lnTo>
                <a:lnTo>
                  <a:pt x="4895977" y="508000"/>
                </a:lnTo>
                <a:lnTo>
                  <a:pt x="5069142" y="690245"/>
                </a:lnTo>
                <a:lnTo>
                  <a:pt x="4286060" y="737553"/>
                </a:lnTo>
                <a:lnTo>
                  <a:pt x="4368673" y="0"/>
                </a:lnTo>
                <a:lnTo>
                  <a:pt x="3677412" y="0"/>
                </a:lnTo>
                <a:lnTo>
                  <a:pt x="3590227" y="5271"/>
                </a:lnTo>
                <a:lnTo>
                  <a:pt x="3590861" y="0"/>
                </a:lnTo>
                <a:lnTo>
                  <a:pt x="3584956" y="0"/>
                </a:lnTo>
                <a:lnTo>
                  <a:pt x="3590036" y="5271"/>
                </a:lnTo>
                <a:lnTo>
                  <a:pt x="3590036" y="5271"/>
                </a:lnTo>
                <a:lnTo>
                  <a:pt x="3764661" y="189040"/>
                </a:lnTo>
                <a:lnTo>
                  <a:pt x="3426905" y="510286"/>
                </a:lnTo>
                <a:lnTo>
                  <a:pt x="3600069" y="692531"/>
                </a:lnTo>
                <a:lnTo>
                  <a:pt x="2816987" y="739839"/>
                </a:lnTo>
                <a:lnTo>
                  <a:pt x="2899791" y="0"/>
                </a:lnTo>
                <a:lnTo>
                  <a:pt x="2241931" y="0"/>
                </a:lnTo>
                <a:lnTo>
                  <a:pt x="2120964" y="7303"/>
                </a:lnTo>
                <a:lnTo>
                  <a:pt x="2121789" y="0"/>
                </a:lnTo>
                <a:lnTo>
                  <a:pt x="2113788" y="0"/>
                </a:lnTo>
                <a:lnTo>
                  <a:pt x="2120710" y="7303"/>
                </a:lnTo>
                <a:lnTo>
                  <a:pt x="2120710" y="7303"/>
                </a:lnTo>
                <a:lnTo>
                  <a:pt x="2295335" y="191072"/>
                </a:lnTo>
                <a:lnTo>
                  <a:pt x="1957832" y="512318"/>
                </a:lnTo>
                <a:lnTo>
                  <a:pt x="2130997" y="694563"/>
                </a:lnTo>
                <a:lnTo>
                  <a:pt x="1347915" y="741871"/>
                </a:lnTo>
                <a:lnTo>
                  <a:pt x="1431227" y="0"/>
                </a:lnTo>
                <a:lnTo>
                  <a:pt x="806513" y="0"/>
                </a:lnTo>
                <a:lnTo>
                  <a:pt x="651891" y="9335"/>
                </a:lnTo>
                <a:lnTo>
                  <a:pt x="652907" y="0"/>
                </a:lnTo>
                <a:lnTo>
                  <a:pt x="642747" y="0"/>
                </a:lnTo>
                <a:lnTo>
                  <a:pt x="651637" y="9335"/>
                </a:lnTo>
                <a:lnTo>
                  <a:pt x="651637" y="9335"/>
                </a:lnTo>
                <a:lnTo>
                  <a:pt x="826326" y="193104"/>
                </a:lnTo>
                <a:lnTo>
                  <a:pt x="488760" y="514350"/>
                </a:lnTo>
                <a:lnTo>
                  <a:pt x="835216" y="879030"/>
                </a:lnTo>
                <a:lnTo>
                  <a:pt x="1173036" y="558038"/>
                </a:lnTo>
                <a:lnTo>
                  <a:pt x="1347661" y="742188"/>
                </a:lnTo>
                <a:lnTo>
                  <a:pt x="1347661" y="742188"/>
                </a:lnTo>
                <a:lnTo>
                  <a:pt x="1522349" y="926338"/>
                </a:lnTo>
                <a:lnTo>
                  <a:pt x="1184529" y="1247267"/>
                </a:lnTo>
                <a:lnTo>
                  <a:pt x="1531049" y="1611948"/>
                </a:lnTo>
                <a:lnTo>
                  <a:pt x="1869377" y="1290574"/>
                </a:lnTo>
                <a:lnTo>
                  <a:pt x="2044002" y="1474407"/>
                </a:lnTo>
                <a:lnTo>
                  <a:pt x="2044002" y="1474407"/>
                </a:lnTo>
                <a:lnTo>
                  <a:pt x="2218690" y="1658557"/>
                </a:lnTo>
                <a:lnTo>
                  <a:pt x="1880870" y="1979486"/>
                </a:lnTo>
                <a:lnTo>
                  <a:pt x="2227390" y="2344166"/>
                </a:lnTo>
                <a:lnTo>
                  <a:pt x="2565210" y="2023237"/>
                </a:lnTo>
                <a:lnTo>
                  <a:pt x="2739835" y="2207006"/>
                </a:lnTo>
                <a:lnTo>
                  <a:pt x="2739835" y="2207006"/>
                </a:lnTo>
                <a:lnTo>
                  <a:pt x="2914523" y="2390839"/>
                </a:lnTo>
                <a:lnTo>
                  <a:pt x="2576703" y="2711768"/>
                </a:lnTo>
                <a:lnTo>
                  <a:pt x="2923477" y="3076575"/>
                </a:lnTo>
                <a:lnTo>
                  <a:pt x="3261106" y="2755900"/>
                </a:lnTo>
                <a:lnTo>
                  <a:pt x="3435731" y="2939669"/>
                </a:lnTo>
                <a:lnTo>
                  <a:pt x="3435731" y="2939669"/>
                </a:lnTo>
                <a:lnTo>
                  <a:pt x="3610420" y="3123438"/>
                </a:lnTo>
                <a:lnTo>
                  <a:pt x="3272727" y="3444431"/>
                </a:lnTo>
                <a:lnTo>
                  <a:pt x="3619246" y="3809111"/>
                </a:lnTo>
                <a:lnTo>
                  <a:pt x="3957066" y="3488119"/>
                </a:lnTo>
                <a:lnTo>
                  <a:pt x="4131691" y="3672269"/>
                </a:lnTo>
                <a:lnTo>
                  <a:pt x="4131691" y="3672269"/>
                </a:lnTo>
                <a:lnTo>
                  <a:pt x="4306380" y="3856419"/>
                </a:lnTo>
                <a:lnTo>
                  <a:pt x="3968560" y="4177347"/>
                </a:lnTo>
                <a:lnTo>
                  <a:pt x="4315079" y="4542028"/>
                </a:lnTo>
                <a:lnTo>
                  <a:pt x="4652899" y="4221099"/>
                </a:lnTo>
                <a:lnTo>
                  <a:pt x="4827524" y="4405249"/>
                </a:lnTo>
                <a:lnTo>
                  <a:pt x="4827524" y="4405249"/>
                </a:lnTo>
                <a:lnTo>
                  <a:pt x="5002213" y="4589399"/>
                </a:lnTo>
                <a:lnTo>
                  <a:pt x="4664393" y="4910328"/>
                </a:lnTo>
                <a:lnTo>
                  <a:pt x="5010912" y="5275009"/>
                </a:lnTo>
                <a:lnTo>
                  <a:pt x="5349177" y="4953000"/>
                </a:lnTo>
                <a:lnTo>
                  <a:pt x="5523802" y="5137150"/>
                </a:lnTo>
                <a:lnTo>
                  <a:pt x="5523802" y="5137150"/>
                </a:lnTo>
                <a:lnTo>
                  <a:pt x="5698427" y="5321300"/>
                </a:lnTo>
                <a:lnTo>
                  <a:pt x="5360607" y="5642293"/>
                </a:lnTo>
                <a:lnTo>
                  <a:pt x="5707126" y="6006973"/>
                </a:lnTo>
                <a:lnTo>
                  <a:pt x="6044883" y="5685981"/>
                </a:lnTo>
                <a:lnTo>
                  <a:pt x="6219571" y="5870131"/>
                </a:lnTo>
                <a:lnTo>
                  <a:pt x="6219571" y="5870131"/>
                </a:lnTo>
                <a:lnTo>
                  <a:pt x="6394259" y="6053963"/>
                </a:lnTo>
                <a:lnTo>
                  <a:pt x="6056440" y="6374892"/>
                </a:lnTo>
                <a:lnTo>
                  <a:pt x="6402959" y="6739573"/>
                </a:lnTo>
                <a:lnTo>
                  <a:pt x="6740716" y="6418644"/>
                </a:lnTo>
                <a:lnTo>
                  <a:pt x="6915404" y="6602794"/>
                </a:lnTo>
                <a:lnTo>
                  <a:pt x="6915404" y="6602794"/>
                </a:lnTo>
                <a:lnTo>
                  <a:pt x="7090029" y="6786944"/>
                </a:lnTo>
                <a:lnTo>
                  <a:pt x="7014972" y="6858000"/>
                </a:lnTo>
                <a:lnTo>
                  <a:pt x="7665403" y="6858000"/>
                </a:lnTo>
                <a:lnTo>
                  <a:pt x="7699312" y="6554915"/>
                </a:lnTo>
                <a:lnTo>
                  <a:pt x="7872476" y="6737096"/>
                </a:lnTo>
                <a:lnTo>
                  <a:pt x="8210296" y="6416167"/>
                </a:lnTo>
                <a:lnTo>
                  <a:pt x="8384921" y="6600000"/>
                </a:lnTo>
                <a:lnTo>
                  <a:pt x="8384921" y="6600000"/>
                </a:lnTo>
                <a:lnTo>
                  <a:pt x="8559609" y="6783832"/>
                </a:lnTo>
                <a:lnTo>
                  <a:pt x="8481885" y="6858000"/>
                </a:lnTo>
                <a:lnTo>
                  <a:pt x="9134284" y="6858000"/>
                </a:lnTo>
                <a:lnTo>
                  <a:pt x="9168447" y="6553200"/>
                </a:lnTo>
                <a:lnTo>
                  <a:pt x="9341548" y="6735381"/>
                </a:lnTo>
                <a:lnTo>
                  <a:pt x="9679369" y="6414453"/>
                </a:lnTo>
                <a:lnTo>
                  <a:pt x="9853994" y="6598285"/>
                </a:lnTo>
                <a:lnTo>
                  <a:pt x="9853994" y="6598285"/>
                </a:lnTo>
                <a:lnTo>
                  <a:pt x="10028682" y="6782435"/>
                </a:lnTo>
                <a:lnTo>
                  <a:pt x="9948672" y="6858635"/>
                </a:lnTo>
                <a:lnTo>
                  <a:pt x="10602722" y="6858635"/>
                </a:lnTo>
                <a:lnTo>
                  <a:pt x="10637075" y="6551486"/>
                </a:lnTo>
                <a:lnTo>
                  <a:pt x="10810240" y="6733668"/>
                </a:lnTo>
                <a:lnTo>
                  <a:pt x="11147996" y="6412738"/>
                </a:lnTo>
                <a:lnTo>
                  <a:pt x="11322621" y="6596888"/>
                </a:lnTo>
                <a:lnTo>
                  <a:pt x="11322621" y="6596888"/>
                </a:lnTo>
                <a:lnTo>
                  <a:pt x="11497246" y="6781038"/>
                </a:lnTo>
                <a:lnTo>
                  <a:pt x="11415776" y="6858000"/>
                </a:lnTo>
                <a:lnTo>
                  <a:pt x="11635676" y="6858000"/>
                </a:lnTo>
                <a:lnTo>
                  <a:pt x="11635676" y="6577013"/>
                </a:lnTo>
                <a:lnTo>
                  <a:pt x="11323320" y="6596063"/>
                </a:lnTo>
                <a:lnTo>
                  <a:pt x="11410569" y="5816600"/>
                </a:lnTo>
                <a:lnTo>
                  <a:pt x="11583733" y="5998845"/>
                </a:lnTo>
                <a:lnTo>
                  <a:pt x="11635676" y="5949442"/>
                </a:lnTo>
                <a:lnTo>
                  <a:pt x="11635676" y="5114608"/>
                </a:lnTo>
                <a:lnTo>
                  <a:pt x="11400345" y="5128832"/>
                </a:lnTo>
                <a:lnTo>
                  <a:pt x="11487595" y="4349179"/>
                </a:lnTo>
                <a:lnTo>
                  <a:pt x="11635676" y="4505008"/>
                </a:lnTo>
                <a:lnTo>
                  <a:pt x="11635676" y="3861372"/>
                </a:lnTo>
                <a:lnTo>
                  <a:pt x="11314240" y="4166743"/>
                </a:lnTo>
                <a:lnTo>
                  <a:pt x="11487404" y="4348988"/>
                </a:lnTo>
                <a:lnTo>
                  <a:pt x="10704322" y="4396296"/>
                </a:lnTo>
                <a:lnTo>
                  <a:pt x="10791634" y="3616706"/>
                </a:lnTo>
                <a:lnTo>
                  <a:pt x="10964735" y="3798951"/>
                </a:lnTo>
                <a:lnTo>
                  <a:pt x="11302556" y="3477959"/>
                </a:lnTo>
                <a:lnTo>
                  <a:pt x="11477181" y="3661791"/>
                </a:lnTo>
                <a:lnTo>
                  <a:pt x="11477181" y="3661791"/>
                </a:lnTo>
                <a:lnTo>
                  <a:pt x="11635676" y="3828606"/>
                </a:lnTo>
                <a:lnTo>
                  <a:pt x="11635676" y="3652203"/>
                </a:lnTo>
                <a:lnTo>
                  <a:pt x="11477434" y="3661791"/>
                </a:lnTo>
                <a:lnTo>
                  <a:pt x="11564683" y="2882138"/>
                </a:lnTo>
                <a:lnTo>
                  <a:pt x="11635676" y="2956878"/>
                </a:lnTo>
                <a:lnTo>
                  <a:pt x="11635676" y="2467483"/>
                </a:lnTo>
                <a:lnTo>
                  <a:pt x="11391329" y="2699703"/>
                </a:lnTo>
                <a:lnTo>
                  <a:pt x="11564493" y="2881948"/>
                </a:lnTo>
                <a:lnTo>
                  <a:pt x="10781411" y="2929255"/>
                </a:lnTo>
                <a:lnTo>
                  <a:pt x="10868660" y="2149602"/>
                </a:lnTo>
                <a:lnTo>
                  <a:pt x="11041824" y="2331847"/>
                </a:lnTo>
                <a:lnTo>
                  <a:pt x="11379581" y="2010918"/>
                </a:lnTo>
                <a:lnTo>
                  <a:pt x="11554206" y="2194687"/>
                </a:lnTo>
                <a:lnTo>
                  <a:pt x="11554206" y="2194687"/>
                </a:lnTo>
                <a:lnTo>
                  <a:pt x="11635676" y="2280412"/>
                </a:lnTo>
                <a:lnTo>
                  <a:pt x="11635676" y="2189798"/>
                </a:lnTo>
                <a:lnTo>
                  <a:pt x="11554460" y="2194687"/>
                </a:lnTo>
                <a:lnTo>
                  <a:pt x="11635676" y="1469009"/>
                </a:lnTo>
                <a:lnTo>
                  <a:pt x="11635676" y="1415225"/>
                </a:lnTo>
                <a:lnTo>
                  <a:pt x="10858436" y="1462215"/>
                </a:lnTo>
                <a:lnTo>
                  <a:pt x="10945685" y="682562"/>
                </a:lnTo>
                <a:lnTo>
                  <a:pt x="11118850" y="864807"/>
                </a:lnTo>
                <a:lnTo>
                  <a:pt x="11456607" y="543814"/>
                </a:lnTo>
                <a:lnTo>
                  <a:pt x="11631295" y="727964"/>
                </a:lnTo>
                <a:lnTo>
                  <a:pt x="11631295" y="727964"/>
                </a:lnTo>
                <a:lnTo>
                  <a:pt x="11635486" y="732409"/>
                </a:lnTo>
                <a:lnTo>
                  <a:pt x="11635486" y="727520"/>
                </a:lnTo>
                <a:lnTo>
                  <a:pt x="11631295" y="727520"/>
                </a:lnTo>
                <a:lnTo>
                  <a:pt x="11635486" y="690245"/>
                </a:lnTo>
                <a:close/>
                <a:moveTo>
                  <a:pt x="9476676" y="684594"/>
                </a:moveTo>
                <a:lnTo>
                  <a:pt x="9649841" y="866838"/>
                </a:lnTo>
                <a:lnTo>
                  <a:pt x="9987534" y="546100"/>
                </a:lnTo>
                <a:lnTo>
                  <a:pt x="10162159" y="730250"/>
                </a:lnTo>
                <a:lnTo>
                  <a:pt x="10162159" y="730250"/>
                </a:lnTo>
                <a:lnTo>
                  <a:pt x="10336784" y="914083"/>
                </a:lnTo>
                <a:lnTo>
                  <a:pt x="9999028" y="1235012"/>
                </a:lnTo>
                <a:lnTo>
                  <a:pt x="10172192" y="1417257"/>
                </a:lnTo>
                <a:lnTo>
                  <a:pt x="9389110" y="1464628"/>
                </a:lnTo>
                <a:close/>
                <a:moveTo>
                  <a:pt x="10095420" y="2883980"/>
                </a:moveTo>
                <a:lnTo>
                  <a:pt x="9312402" y="2931287"/>
                </a:lnTo>
                <a:lnTo>
                  <a:pt x="9399651" y="2151634"/>
                </a:lnTo>
                <a:lnTo>
                  <a:pt x="9572752" y="2333879"/>
                </a:lnTo>
                <a:lnTo>
                  <a:pt x="9910572" y="2012950"/>
                </a:lnTo>
                <a:lnTo>
                  <a:pt x="10085197" y="2196719"/>
                </a:lnTo>
                <a:lnTo>
                  <a:pt x="10085197" y="2196719"/>
                </a:lnTo>
                <a:lnTo>
                  <a:pt x="10259885" y="2380552"/>
                </a:lnTo>
                <a:lnTo>
                  <a:pt x="9922066" y="2701481"/>
                </a:lnTo>
                <a:close/>
                <a:moveTo>
                  <a:pt x="10018395" y="4350830"/>
                </a:moveTo>
                <a:lnTo>
                  <a:pt x="9235376" y="4398328"/>
                </a:lnTo>
                <a:lnTo>
                  <a:pt x="9322625" y="3618738"/>
                </a:lnTo>
                <a:lnTo>
                  <a:pt x="9495790" y="3800983"/>
                </a:lnTo>
                <a:lnTo>
                  <a:pt x="9833420" y="3479800"/>
                </a:lnTo>
                <a:lnTo>
                  <a:pt x="10008108" y="3663950"/>
                </a:lnTo>
                <a:lnTo>
                  <a:pt x="10008108" y="3663950"/>
                </a:lnTo>
                <a:lnTo>
                  <a:pt x="10182796" y="3848100"/>
                </a:lnTo>
                <a:lnTo>
                  <a:pt x="9844976" y="4168775"/>
                </a:lnTo>
                <a:close/>
                <a:moveTo>
                  <a:pt x="9245283" y="5085588"/>
                </a:moveTo>
                <a:lnTo>
                  <a:pt x="8462200" y="5132896"/>
                </a:lnTo>
                <a:lnTo>
                  <a:pt x="8549576" y="4353243"/>
                </a:lnTo>
                <a:lnTo>
                  <a:pt x="8722741" y="4535488"/>
                </a:lnTo>
                <a:lnTo>
                  <a:pt x="9060497" y="4214559"/>
                </a:lnTo>
                <a:lnTo>
                  <a:pt x="9235376" y="4398391"/>
                </a:lnTo>
                <a:lnTo>
                  <a:pt x="9235376" y="4398391"/>
                </a:lnTo>
                <a:lnTo>
                  <a:pt x="9410001" y="4582224"/>
                </a:lnTo>
                <a:lnTo>
                  <a:pt x="9072245" y="4903153"/>
                </a:lnTo>
                <a:close/>
                <a:moveTo>
                  <a:pt x="7776210" y="5087620"/>
                </a:moveTo>
                <a:lnTo>
                  <a:pt x="6993128" y="5134928"/>
                </a:lnTo>
                <a:lnTo>
                  <a:pt x="7080377" y="4355275"/>
                </a:lnTo>
                <a:lnTo>
                  <a:pt x="7253542" y="4537520"/>
                </a:lnTo>
                <a:lnTo>
                  <a:pt x="7591298" y="4216400"/>
                </a:lnTo>
                <a:lnTo>
                  <a:pt x="7765923" y="4400550"/>
                </a:lnTo>
                <a:lnTo>
                  <a:pt x="7765923" y="4400550"/>
                </a:lnTo>
                <a:lnTo>
                  <a:pt x="7940548" y="4584700"/>
                </a:lnTo>
                <a:lnTo>
                  <a:pt x="7602792" y="4905629"/>
                </a:lnTo>
                <a:close/>
                <a:moveTo>
                  <a:pt x="5688140" y="2890076"/>
                </a:moveTo>
                <a:lnTo>
                  <a:pt x="4905058" y="2937383"/>
                </a:lnTo>
                <a:lnTo>
                  <a:pt x="4992307" y="2157730"/>
                </a:lnTo>
                <a:lnTo>
                  <a:pt x="5165471" y="2339975"/>
                </a:lnTo>
                <a:lnTo>
                  <a:pt x="5503228" y="2019300"/>
                </a:lnTo>
                <a:lnTo>
                  <a:pt x="5677916" y="2203069"/>
                </a:lnTo>
                <a:lnTo>
                  <a:pt x="5677916" y="2203069"/>
                </a:lnTo>
                <a:lnTo>
                  <a:pt x="5852541" y="2386902"/>
                </a:lnTo>
                <a:lnTo>
                  <a:pt x="5514785" y="2707831"/>
                </a:lnTo>
                <a:close/>
                <a:moveTo>
                  <a:pt x="5688140" y="2890076"/>
                </a:moveTo>
                <a:lnTo>
                  <a:pt x="5861304" y="3072321"/>
                </a:lnTo>
                <a:lnTo>
                  <a:pt x="6199061" y="2751392"/>
                </a:lnTo>
                <a:lnTo>
                  <a:pt x="6373686" y="2935161"/>
                </a:lnTo>
                <a:lnTo>
                  <a:pt x="6373686" y="2935161"/>
                </a:lnTo>
                <a:lnTo>
                  <a:pt x="6548311" y="3118930"/>
                </a:lnTo>
                <a:lnTo>
                  <a:pt x="6210554" y="3439922"/>
                </a:lnTo>
                <a:lnTo>
                  <a:pt x="6384227" y="3622548"/>
                </a:lnTo>
                <a:lnTo>
                  <a:pt x="5601145" y="3669919"/>
                </a:lnTo>
                <a:close/>
                <a:moveTo>
                  <a:pt x="9322118" y="3618294"/>
                </a:moveTo>
                <a:lnTo>
                  <a:pt x="8539035" y="3665665"/>
                </a:lnTo>
                <a:lnTo>
                  <a:pt x="8626284" y="2886012"/>
                </a:lnTo>
                <a:lnTo>
                  <a:pt x="8799449" y="3068257"/>
                </a:lnTo>
                <a:lnTo>
                  <a:pt x="9137206" y="2747328"/>
                </a:lnTo>
                <a:lnTo>
                  <a:pt x="9311894" y="2931097"/>
                </a:lnTo>
                <a:lnTo>
                  <a:pt x="9311894" y="2931097"/>
                </a:lnTo>
                <a:lnTo>
                  <a:pt x="9486583" y="3114866"/>
                </a:lnTo>
                <a:lnTo>
                  <a:pt x="9148762" y="3435858"/>
                </a:lnTo>
                <a:close/>
                <a:moveTo>
                  <a:pt x="8452930" y="2703894"/>
                </a:moveTo>
                <a:lnTo>
                  <a:pt x="8626094" y="2886139"/>
                </a:lnTo>
                <a:lnTo>
                  <a:pt x="7843012" y="2933446"/>
                </a:lnTo>
                <a:lnTo>
                  <a:pt x="7930261" y="2153793"/>
                </a:lnTo>
                <a:lnTo>
                  <a:pt x="8103426" y="2336038"/>
                </a:lnTo>
                <a:lnTo>
                  <a:pt x="8441245" y="2015109"/>
                </a:lnTo>
                <a:lnTo>
                  <a:pt x="8615870" y="2198878"/>
                </a:lnTo>
                <a:lnTo>
                  <a:pt x="8615870" y="2198878"/>
                </a:lnTo>
                <a:lnTo>
                  <a:pt x="8790876" y="2382838"/>
                </a:lnTo>
                <a:close/>
                <a:moveTo>
                  <a:pt x="8017637" y="3117469"/>
                </a:moveTo>
                <a:lnTo>
                  <a:pt x="7679881" y="3438462"/>
                </a:lnTo>
                <a:lnTo>
                  <a:pt x="7853046" y="3620643"/>
                </a:lnTo>
                <a:lnTo>
                  <a:pt x="7070027" y="3667887"/>
                </a:lnTo>
                <a:lnTo>
                  <a:pt x="7157276" y="2888234"/>
                </a:lnTo>
                <a:lnTo>
                  <a:pt x="7330440" y="3070479"/>
                </a:lnTo>
                <a:lnTo>
                  <a:pt x="7668324" y="2749550"/>
                </a:lnTo>
                <a:lnTo>
                  <a:pt x="7843012" y="2933319"/>
                </a:lnTo>
                <a:lnTo>
                  <a:pt x="7843012" y="2933319"/>
                </a:lnTo>
                <a:close/>
                <a:moveTo>
                  <a:pt x="6983858" y="2705926"/>
                </a:moveTo>
                <a:lnTo>
                  <a:pt x="7157021" y="2888171"/>
                </a:lnTo>
                <a:lnTo>
                  <a:pt x="6373940" y="2935478"/>
                </a:lnTo>
                <a:lnTo>
                  <a:pt x="6461189" y="2155825"/>
                </a:lnTo>
                <a:lnTo>
                  <a:pt x="6634353" y="2338070"/>
                </a:lnTo>
                <a:lnTo>
                  <a:pt x="6972109" y="2017141"/>
                </a:lnTo>
                <a:lnTo>
                  <a:pt x="7146798" y="2200910"/>
                </a:lnTo>
                <a:lnTo>
                  <a:pt x="7146798" y="2200910"/>
                </a:lnTo>
                <a:lnTo>
                  <a:pt x="7321423" y="2384743"/>
                </a:lnTo>
                <a:close/>
                <a:moveTo>
                  <a:pt x="6384227" y="3622802"/>
                </a:moveTo>
                <a:lnTo>
                  <a:pt x="6557391" y="3805047"/>
                </a:lnTo>
                <a:lnTo>
                  <a:pt x="6895147" y="3484055"/>
                </a:lnTo>
                <a:lnTo>
                  <a:pt x="7069772" y="3668205"/>
                </a:lnTo>
                <a:lnTo>
                  <a:pt x="7069772" y="3668205"/>
                </a:lnTo>
                <a:lnTo>
                  <a:pt x="7244397" y="3852355"/>
                </a:lnTo>
                <a:lnTo>
                  <a:pt x="6906641" y="4173284"/>
                </a:lnTo>
                <a:lnTo>
                  <a:pt x="7079806" y="4355529"/>
                </a:lnTo>
                <a:lnTo>
                  <a:pt x="6296724" y="4402836"/>
                </a:lnTo>
                <a:close/>
                <a:moveTo>
                  <a:pt x="7766177" y="4400550"/>
                </a:moveTo>
                <a:lnTo>
                  <a:pt x="7853426" y="3620961"/>
                </a:lnTo>
                <a:lnTo>
                  <a:pt x="8026591" y="3803206"/>
                </a:lnTo>
                <a:lnTo>
                  <a:pt x="8364347" y="3482213"/>
                </a:lnTo>
                <a:lnTo>
                  <a:pt x="8539035" y="3666046"/>
                </a:lnTo>
                <a:lnTo>
                  <a:pt x="8539035" y="3666046"/>
                </a:lnTo>
                <a:lnTo>
                  <a:pt x="8713660" y="3849878"/>
                </a:lnTo>
                <a:lnTo>
                  <a:pt x="8375904" y="4170807"/>
                </a:lnTo>
                <a:lnTo>
                  <a:pt x="8549069" y="4353052"/>
                </a:lnTo>
                <a:close/>
                <a:moveTo>
                  <a:pt x="9214485" y="1280605"/>
                </a:moveTo>
                <a:lnTo>
                  <a:pt x="9389110" y="1464755"/>
                </a:lnTo>
                <a:lnTo>
                  <a:pt x="9389110" y="1464755"/>
                </a:lnTo>
                <a:lnTo>
                  <a:pt x="9563798" y="1648587"/>
                </a:lnTo>
                <a:lnTo>
                  <a:pt x="9226042" y="1969516"/>
                </a:lnTo>
                <a:lnTo>
                  <a:pt x="9399143" y="2151761"/>
                </a:lnTo>
                <a:lnTo>
                  <a:pt x="8616124" y="2199069"/>
                </a:lnTo>
                <a:lnTo>
                  <a:pt x="8703373" y="1419479"/>
                </a:lnTo>
                <a:lnTo>
                  <a:pt x="8876474" y="1601661"/>
                </a:lnTo>
                <a:close/>
                <a:moveTo>
                  <a:pt x="8007541" y="686816"/>
                </a:moveTo>
                <a:lnTo>
                  <a:pt x="8180642" y="869061"/>
                </a:lnTo>
                <a:lnTo>
                  <a:pt x="8518461" y="548069"/>
                </a:lnTo>
                <a:lnTo>
                  <a:pt x="8693086" y="732219"/>
                </a:lnTo>
                <a:lnTo>
                  <a:pt x="8693086" y="732219"/>
                </a:lnTo>
                <a:lnTo>
                  <a:pt x="8867775" y="916369"/>
                </a:lnTo>
                <a:lnTo>
                  <a:pt x="8530526" y="1236663"/>
                </a:lnTo>
                <a:lnTo>
                  <a:pt x="8703628" y="1418908"/>
                </a:lnTo>
                <a:lnTo>
                  <a:pt x="7920609" y="1466279"/>
                </a:lnTo>
                <a:close/>
                <a:moveTo>
                  <a:pt x="7745413" y="1282700"/>
                </a:moveTo>
                <a:lnTo>
                  <a:pt x="7920038" y="1466533"/>
                </a:lnTo>
                <a:lnTo>
                  <a:pt x="7920038" y="1466533"/>
                </a:lnTo>
                <a:lnTo>
                  <a:pt x="8094726" y="1650365"/>
                </a:lnTo>
                <a:lnTo>
                  <a:pt x="7756907" y="1971294"/>
                </a:lnTo>
                <a:lnTo>
                  <a:pt x="7930070" y="2153539"/>
                </a:lnTo>
                <a:lnTo>
                  <a:pt x="7146989" y="2200847"/>
                </a:lnTo>
                <a:lnTo>
                  <a:pt x="7234238" y="1421257"/>
                </a:lnTo>
                <a:lnTo>
                  <a:pt x="7407402" y="1603439"/>
                </a:lnTo>
                <a:close/>
                <a:moveTo>
                  <a:pt x="6538405" y="688912"/>
                </a:moveTo>
                <a:lnTo>
                  <a:pt x="6711570" y="871157"/>
                </a:lnTo>
                <a:lnTo>
                  <a:pt x="7049389" y="550164"/>
                </a:lnTo>
                <a:lnTo>
                  <a:pt x="7224014" y="734314"/>
                </a:lnTo>
                <a:lnTo>
                  <a:pt x="7224014" y="734314"/>
                </a:lnTo>
                <a:lnTo>
                  <a:pt x="7398703" y="918464"/>
                </a:lnTo>
                <a:lnTo>
                  <a:pt x="7060883" y="1239393"/>
                </a:lnTo>
                <a:lnTo>
                  <a:pt x="7234047" y="1421638"/>
                </a:lnTo>
                <a:lnTo>
                  <a:pt x="6450965" y="1469009"/>
                </a:lnTo>
                <a:close/>
                <a:moveTo>
                  <a:pt x="6276277" y="1284478"/>
                </a:moveTo>
                <a:lnTo>
                  <a:pt x="6450965" y="1468311"/>
                </a:lnTo>
                <a:lnTo>
                  <a:pt x="6450965" y="1468311"/>
                </a:lnTo>
                <a:lnTo>
                  <a:pt x="6625590" y="1652143"/>
                </a:lnTo>
                <a:lnTo>
                  <a:pt x="6287833" y="1973072"/>
                </a:lnTo>
                <a:lnTo>
                  <a:pt x="6460998" y="2155317"/>
                </a:lnTo>
                <a:lnTo>
                  <a:pt x="5678107" y="2202815"/>
                </a:lnTo>
                <a:lnTo>
                  <a:pt x="5765356" y="1423226"/>
                </a:lnTo>
                <a:lnTo>
                  <a:pt x="5938520" y="1605407"/>
                </a:lnTo>
                <a:close/>
                <a:moveTo>
                  <a:pt x="5069332" y="690690"/>
                </a:moveTo>
                <a:lnTo>
                  <a:pt x="5242497" y="872935"/>
                </a:lnTo>
                <a:lnTo>
                  <a:pt x="5580253" y="551942"/>
                </a:lnTo>
                <a:lnTo>
                  <a:pt x="5754942" y="736092"/>
                </a:lnTo>
                <a:lnTo>
                  <a:pt x="5754942" y="736092"/>
                </a:lnTo>
                <a:lnTo>
                  <a:pt x="5929567" y="919925"/>
                </a:lnTo>
                <a:lnTo>
                  <a:pt x="5591810" y="1240854"/>
                </a:lnTo>
                <a:lnTo>
                  <a:pt x="5764975" y="1423099"/>
                </a:lnTo>
                <a:lnTo>
                  <a:pt x="4981893" y="1470470"/>
                </a:lnTo>
                <a:close/>
                <a:moveTo>
                  <a:pt x="4807204" y="1286510"/>
                </a:moveTo>
                <a:lnTo>
                  <a:pt x="4981893" y="1470660"/>
                </a:lnTo>
                <a:lnTo>
                  <a:pt x="4981893" y="1470660"/>
                </a:lnTo>
                <a:lnTo>
                  <a:pt x="5156518" y="1654492"/>
                </a:lnTo>
                <a:lnTo>
                  <a:pt x="4818952" y="1975295"/>
                </a:lnTo>
                <a:lnTo>
                  <a:pt x="4992116" y="2157540"/>
                </a:lnTo>
                <a:lnTo>
                  <a:pt x="4209034" y="2204847"/>
                </a:lnTo>
                <a:lnTo>
                  <a:pt x="4296283" y="1425258"/>
                </a:lnTo>
                <a:lnTo>
                  <a:pt x="4469448" y="1607439"/>
                </a:lnTo>
                <a:close/>
                <a:moveTo>
                  <a:pt x="3600260" y="692722"/>
                </a:moveTo>
                <a:lnTo>
                  <a:pt x="3773424" y="874966"/>
                </a:lnTo>
                <a:lnTo>
                  <a:pt x="4110927" y="553974"/>
                </a:lnTo>
                <a:lnTo>
                  <a:pt x="4285615" y="738124"/>
                </a:lnTo>
                <a:lnTo>
                  <a:pt x="4285615" y="738124"/>
                </a:lnTo>
                <a:lnTo>
                  <a:pt x="4460240" y="921957"/>
                </a:lnTo>
                <a:lnTo>
                  <a:pt x="4122484" y="1242886"/>
                </a:lnTo>
                <a:lnTo>
                  <a:pt x="4295648" y="1425131"/>
                </a:lnTo>
                <a:lnTo>
                  <a:pt x="3512566" y="1472502"/>
                </a:lnTo>
                <a:close/>
                <a:moveTo>
                  <a:pt x="2043938" y="1474407"/>
                </a:moveTo>
                <a:lnTo>
                  <a:pt x="2131187" y="694754"/>
                </a:lnTo>
                <a:lnTo>
                  <a:pt x="2304352" y="876999"/>
                </a:lnTo>
                <a:lnTo>
                  <a:pt x="2642108" y="556006"/>
                </a:lnTo>
                <a:lnTo>
                  <a:pt x="2816733" y="740156"/>
                </a:lnTo>
                <a:lnTo>
                  <a:pt x="2816733" y="740156"/>
                </a:lnTo>
                <a:lnTo>
                  <a:pt x="2991358" y="924306"/>
                </a:lnTo>
                <a:lnTo>
                  <a:pt x="2653856" y="1244600"/>
                </a:lnTo>
                <a:lnTo>
                  <a:pt x="2827020" y="1426845"/>
                </a:lnTo>
                <a:close/>
                <a:moveTo>
                  <a:pt x="2739961" y="2206879"/>
                </a:moveTo>
                <a:lnTo>
                  <a:pt x="2827211" y="1427290"/>
                </a:lnTo>
                <a:lnTo>
                  <a:pt x="3000375" y="1609471"/>
                </a:lnTo>
                <a:lnTo>
                  <a:pt x="3338132" y="1288542"/>
                </a:lnTo>
                <a:lnTo>
                  <a:pt x="3512757" y="1472692"/>
                </a:lnTo>
                <a:lnTo>
                  <a:pt x="3512757" y="1472692"/>
                </a:lnTo>
                <a:lnTo>
                  <a:pt x="3687382" y="1656842"/>
                </a:lnTo>
                <a:lnTo>
                  <a:pt x="3349625" y="1977771"/>
                </a:lnTo>
                <a:lnTo>
                  <a:pt x="3522726" y="2160016"/>
                </a:lnTo>
                <a:close/>
                <a:moveTo>
                  <a:pt x="3435985" y="2939415"/>
                </a:moveTo>
                <a:lnTo>
                  <a:pt x="3523234" y="2159762"/>
                </a:lnTo>
                <a:lnTo>
                  <a:pt x="3696398" y="2342007"/>
                </a:lnTo>
                <a:lnTo>
                  <a:pt x="4034155" y="2021078"/>
                </a:lnTo>
                <a:lnTo>
                  <a:pt x="4208780" y="2204847"/>
                </a:lnTo>
                <a:lnTo>
                  <a:pt x="4208780" y="2204847"/>
                </a:lnTo>
                <a:lnTo>
                  <a:pt x="4383977" y="2388934"/>
                </a:lnTo>
                <a:lnTo>
                  <a:pt x="4046220" y="2709863"/>
                </a:lnTo>
                <a:lnTo>
                  <a:pt x="4218877" y="2892108"/>
                </a:lnTo>
                <a:close/>
                <a:moveTo>
                  <a:pt x="4132009" y="3671951"/>
                </a:moveTo>
                <a:lnTo>
                  <a:pt x="4219258" y="2892298"/>
                </a:lnTo>
                <a:lnTo>
                  <a:pt x="4392359" y="3074543"/>
                </a:lnTo>
                <a:lnTo>
                  <a:pt x="4730179" y="2753614"/>
                </a:lnTo>
                <a:lnTo>
                  <a:pt x="4904677" y="2937383"/>
                </a:lnTo>
                <a:lnTo>
                  <a:pt x="4904677" y="2937383"/>
                </a:lnTo>
                <a:lnTo>
                  <a:pt x="5079365" y="3121152"/>
                </a:lnTo>
                <a:lnTo>
                  <a:pt x="4741609" y="3442145"/>
                </a:lnTo>
                <a:lnTo>
                  <a:pt x="4914710" y="3624326"/>
                </a:lnTo>
                <a:close/>
                <a:moveTo>
                  <a:pt x="4828032" y="4404424"/>
                </a:moveTo>
                <a:lnTo>
                  <a:pt x="4915281" y="3624834"/>
                </a:lnTo>
                <a:lnTo>
                  <a:pt x="5088382" y="3807079"/>
                </a:lnTo>
                <a:lnTo>
                  <a:pt x="5426202" y="3486150"/>
                </a:lnTo>
                <a:lnTo>
                  <a:pt x="5600827" y="3670300"/>
                </a:lnTo>
                <a:lnTo>
                  <a:pt x="5600827" y="3670300"/>
                </a:lnTo>
                <a:lnTo>
                  <a:pt x="5775516" y="3854133"/>
                </a:lnTo>
                <a:lnTo>
                  <a:pt x="5438077" y="4174871"/>
                </a:lnTo>
                <a:lnTo>
                  <a:pt x="5611178" y="4357116"/>
                </a:lnTo>
                <a:close/>
                <a:moveTo>
                  <a:pt x="5524056" y="5137150"/>
                </a:moveTo>
                <a:lnTo>
                  <a:pt x="5611305" y="4357497"/>
                </a:lnTo>
                <a:lnTo>
                  <a:pt x="5784406" y="4539742"/>
                </a:lnTo>
                <a:lnTo>
                  <a:pt x="6122226" y="4218813"/>
                </a:lnTo>
                <a:lnTo>
                  <a:pt x="6296851" y="4402646"/>
                </a:lnTo>
                <a:lnTo>
                  <a:pt x="6296851" y="4402646"/>
                </a:lnTo>
                <a:lnTo>
                  <a:pt x="6471539" y="4586478"/>
                </a:lnTo>
                <a:lnTo>
                  <a:pt x="6133720" y="4907407"/>
                </a:lnTo>
                <a:lnTo>
                  <a:pt x="6306883" y="5089652"/>
                </a:lnTo>
                <a:close/>
                <a:moveTo>
                  <a:pt x="6220016" y="5869686"/>
                </a:moveTo>
                <a:lnTo>
                  <a:pt x="6307328" y="5090033"/>
                </a:lnTo>
                <a:lnTo>
                  <a:pt x="6480429" y="5272278"/>
                </a:lnTo>
                <a:lnTo>
                  <a:pt x="6818249" y="4951349"/>
                </a:lnTo>
                <a:lnTo>
                  <a:pt x="6992874" y="5135118"/>
                </a:lnTo>
                <a:lnTo>
                  <a:pt x="6992874" y="5135118"/>
                </a:lnTo>
                <a:lnTo>
                  <a:pt x="7167563" y="5318887"/>
                </a:lnTo>
                <a:lnTo>
                  <a:pt x="6829743" y="5639880"/>
                </a:lnTo>
                <a:lnTo>
                  <a:pt x="7002908" y="5822061"/>
                </a:lnTo>
                <a:close/>
                <a:moveTo>
                  <a:pt x="7525957" y="6372606"/>
                </a:moveTo>
                <a:lnTo>
                  <a:pt x="7699121" y="6554851"/>
                </a:lnTo>
                <a:lnTo>
                  <a:pt x="6916039" y="6602159"/>
                </a:lnTo>
                <a:lnTo>
                  <a:pt x="7003288" y="5822569"/>
                </a:lnTo>
                <a:lnTo>
                  <a:pt x="7176453" y="6004814"/>
                </a:lnTo>
                <a:lnTo>
                  <a:pt x="7514272" y="5683822"/>
                </a:lnTo>
                <a:lnTo>
                  <a:pt x="7688897" y="5867972"/>
                </a:lnTo>
                <a:lnTo>
                  <a:pt x="7688897" y="5867972"/>
                </a:lnTo>
                <a:lnTo>
                  <a:pt x="7863777" y="6051550"/>
                </a:lnTo>
                <a:close/>
                <a:moveTo>
                  <a:pt x="7689152" y="5867400"/>
                </a:moveTo>
                <a:lnTo>
                  <a:pt x="7776401" y="5087747"/>
                </a:lnTo>
                <a:lnTo>
                  <a:pt x="7949565" y="5269992"/>
                </a:lnTo>
                <a:lnTo>
                  <a:pt x="8287321" y="4949063"/>
                </a:lnTo>
                <a:lnTo>
                  <a:pt x="8461946" y="5132832"/>
                </a:lnTo>
                <a:lnTo>
                  <a:pt x="8461946" y="5132832"/>
                </a:lnTo>
                <a:lnTo>
                  <a:pt x="8636571" y="5316601"/>
                </a:lnTo>
                <a:lnTo>
                  <a:pt x="8298815" y="5637594"/>
                </a:lnTo>
                <a:lnTo>
                  <a:pt x="8471916" y="5819775"/>
                </a:lnTo>
                <a:close/>
                <a:moveTo>
                  <a:pt x="8995093" y="6370320"/>
                </a:moveTo>
                <a:lnTo>
                  <a:pt x="9168194" y="6552565"/>
                </a:lnTo>
                <a:lnTo>
                  <a:pt x="8385175" y="6599873"/>
                </a:lnTo>
                <a:lnTo>
                  <a:pt x="8472424" y="5820283"/>
                </a:lnTo>
                <a:lnTo>
                  <a:pt x="8645588" y="6002528"/>
                </a:lnTo>
                <a:lnTo>
                  <a:pt x="8983345" y="5681536"/>
                </a:lnTo>
                <a:lnTo>
                  <a:pt x="9157970" y="5865686"/>
                </a:lnTo>
                <a:lnTo>
                  <a:pt x="9157970" y="5865686"/>
                </a:lnTo>
                <a:lnTo>
                  <a:pt x="9332595" y="6049518"/>
                </a:lnTo>
                <a:close/>
                <a:moveTo>
                  <a:pt x="9158224" y="5865368"/>
                </a:moveTo>
                <a:lnTo>
                  <a:pt x="9245473" y="5085715"/>
                </a:lnTo>
                <a:lnTo>
                  <a:pt x="9418637" y="5267960"/>
                </a:lnTo>
                <a:lnTo>
                  <a:pt x="9756394" y="4947031"/>
                </a:lnTo>
                <a:lnTo>
                  <a:pt x="9931083" y="5130800"/>
                </a:lnTo>
                <a:lnTo>
                  <a:pt x="9931083" y="5130800"/>
                </a:lnTo>
                <a:lnTo>
                  <a:pt x="10105708" y="5314569"/>
                </a:lnTo>
                <a:lnTo>
                  <a:pt x="9767951" y="5635562"/>
                </a:lnTo>
                <a:lnTo>
                  <a:pt x="9941116" y="5817743"/>
                </a:lnTo>
                <a:close/>
                <a:moveTo>
                  <a:pt x="10464165" y="6368288"/>
                </a:moveTo>
                <a:lnTo>
                  <a:pt x="10637330" y="6550533"/>
                </a:lnTo>
                <a:lnTo>
                  <a:pt x="9854247" y="6597650"/>
                </a:lnTo>
                <a:lnTo>
                  <a:pt x="9941496" y="5818061"/>
                </a:lnTo>
                <a:lnTo>
                  <a:pt x="10114661" y="6000306"/>
                </a:lnTo>
                <a:lnTo>
                  <a:pt x="10452418" y="5679313"/>
                </a:lnTo>
                <a:lnTo>
                  <a:pt x="10627106" y="5863463"/>
                </a:lnTo>
                <a:lnTo>
                  <a:pt x="10627106" y="5863463"/>
                </a:lnTo>
                <a:lnTo>
                  <a:pt x="10801731" y="6047613"/>
                </a:lnTo>
                <a:close/>
                <a:moveTo>
                  <a:pt x="11225467" y="4945063"/>
                </a:moveTo>
                <a:lnTo>
                  <a:pt x="11400155" y="5128832"/>
                </a:lnTo>
                <a:lnTo>
                  <a:pt x="11400155" y="5128832"/>
                </a:lnTo>
                <a:lnTo>
                  <a:pt x="11574780" y="5312601"/>
                </a:lnTo>
                <a:lnTo>
                  <a:pt x="11237023" y="5633593"/>
                </a:lnTo>
                <a:lnTo>
                  <a:pt x="11410188" y="5815775"/>
                </a:lnTo>
                <a:lnTo>
                  <a:pt x="10627106" y="5863146"/>
                </a:lnTo>
                <a:lnTo>
                  <a:pt x="10714355" y="5083493"/>
                </a:lnTo>
                <a:lnTo>
                  <a:pt x="10887520" y="5265738"/>
                </a:lnTo>
                <a:close/>
                <a:moveTo>
                  <a:pt x="10878947" y="4580382"/>
                </a:moveTo>
                <a:lnTo>
                  <a:pt x="10541191" y="4901311"/>
                </a:lnTo>
                <a:lnTo>
                  <a:pt x="10714355" y="5083556"/>
                </a:lnTo>
                <a:lnTo>
                  <a:pt x="9931273" y="5130800"/>
                </a:lnTo>
                <a:lnTo>
                  <a:pt x="10018522" y="4351147"/>
                </a:lnTo>
                <a:lnTo>
                  <a:pt x="10191686" y="4533392"/>
                </a:lnTo>
                <a:lnTo>
                  <a:pt x="10529443" y="4212463"/>
                </a:lnTo>
                <a:lnTo>
                  <a:pt x="10704132" y="4396613"/>
                </a:lnTo>
                <a:lnTo>
                  <a:pt x="10704132" y="4396613"/>
                </a:lnTo>
                <a:close/>
                <a:moveTo>
                  <a:pt x="10956036" y="3113532"/>
                </a:moveTo>
                <a:lnTo>
                  <a:pt x="10618216" y="3434525"/>
                </a:lnTo>
                <a:lnTo>
                  <a:pt x="10791126" y="3616452"/>
                </a:lnTo>
                <a:lnTo>
                  <a:pt x="10008298" y="3663950"/>
                </a:lnTo>
                <a:lnTo>
                  <a:pt x="10095611" y="2884297"/>
                </a:lnTo>
                <a:lnTo>
                  <a:pt x="10268712" y="3066542"/>
                </a:lnTo>
                <a:lnTo>
                  <a:pt x="10606532" y="2745613"/>
                </a:lnTo>
                <a:lnTo>
                  <a:pt x="10781157" y="2929382"/>
                </a:lnTo>
                <a:lnTo>
                  <a:pt x="10781157" y="2929382"/>
                </a:lnTo>
                <a:close/>
                <a:moveTo>
                  <a:pt x="11033061" y="1646682"/>
                </a:moveTo>
                <a:lnTo>
                  <a:pt x="10695305" y="1967611"/>
                </a:lnTo>
                <a:lnTo>
                  <a:pt x="10868470" y="2149856"/>
                </a:lnTo>
                <a:lnTo>
                  <a:pt x="10085387" y="2197164"/>
                </a:lnTo>
                <a:lnTo>
                  <a:pt x="10172636" y="1417574"/>
                </a:lnTo>
                <a:lnTo>
                  <a:pt x="10345801" y="1599756"/>
                </a:lnTo>
                <a:lnTo>
                  <a:pt x="10683558" y="1278827"/>
                </a:lnTo>
                <a:lnTo>
                  <a:pt x="10858183" y="1462977"/>
                </a:lnTo>
                <a:lnTo>
                  <a:pt x="10858183" y="1462977"/>
                </a:lnTo>
                <a:close/>
                <a:moveTo>
                  <a:pt x="11635676" y="1409192"/>
                </a:moveTo>
                <a:lnTo>
                  <a:pt x="11635676" y="1073658"/>
                </a:lnTo>
                <a:lnTo>
                  <a:pt x="11468354" y="1232408"/>
                </a:lnTo>
                <a:close/>
                <a:moveTo>
                  <a:pt x="139192" y="146495"/>
                </a:moveTo>
                <a:lnTo>
                  <a:pt x="293370" y="0"/>
                </a:lnTo>
                <a:lnTo>
                  <a:pt x="0" y="0"/>
                </a:lnTo>
                <a:close/>
                <a:moveTo>
                  <a:pt x="3227261" y="0"/>
                </a:moveTo>
                <a:lnTo>
                  <a:pt x="2942082" y="0"/>
                </a:lnTo>
                <a:lnTo>
                  <a:pt x="3077401" y="142431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58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081800" y="1066000"/>
            <a:ext cx="5700000" cy="29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xygen"/>
              <a:buChar char="⇨"/>
              <a:defRPr sz="3200" b="1" i="1">
                <a:latin typeface="Oxygen"/>
                <a:ea typeface="Oxygen"/>
                <a:cs typeface="Oxygen"/>
                <a:sym typeface="Oxygen"/>
              </a:defRPr>
            </a:lvl1pPr>
            <a:lvl2pPr marL="914400" lvl="1" indent="-4318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xygen"/>
              <a:buChar char="⇾"/>
              <a:defRPr sz="3200" b="1" i="1">
                <a:latin typeface="Oxygen"/>
                <a:ea typeface="Oxygen"/>
                <a:cs typeface="Oxygen"/>
                <a:sym typeface="Oxygen"/>
              </a:defRPr>
            </a:lvl2pPr>
            <a:lvl3pPr marL="1371600" lvl="2" indent="-431800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Oxygen"/>
              <a:buChar char="￫"/>
              <a:defRPr sz="3200" b="1" i="1">
                <a:latin typeface="Oxygen"/>
                <a:ea typeface="Oxygen"/>
                <a:cs typeface="Oxygen"/>
                <a:sym typeface="Oxygen"/>
              </a:defRPr>
            </a:lvl3pPr>
            <a:lvl4pPr marL="1828800" lvl="3" indent="-431800" rtl="0">
              <a:spcBef>
                <a:spcPts val="800"/>
              </a:spcBef>
              <a:spcAft>
                <a:spcPts val="0"/>
              </a:spcAft>
              <a:buSzPts val="3200"/>
              <a:buFont typeface="Oxygen"/>
              <a:buChar char="●"/>
              <a:defRPr sz="3200" b="1" i="1">
                <a:latin typeface="Oxygen"/>
                <a:ea typeface="Oxygen"/>
                <a:cs typeface="Oxygen"/>
                <a:sym typeface="Oxygen"/>
              </a:defRPr>
            </a:lvl4pPr>
            <a:lvl5pPr marL="2286000" lvl="4" indent="-431800" rtl="0">
              <a:spcBef>
                <a:spcPts val="800"/>
              </a:spcBef>
              <a:spcAft>
                <a:spcPts val="0"/>
              </a:spcAft>
              <a:buSzPts val="3200"/>
              <a:buFont typeface="Oxygen"/>
              <a:buChar char="○"/>
              <a:defRPr sz="3200" b="1" i="1">
                <a:latin typeface="Oxygen"/>
                <a:ea typeface="Oxygen"/>
                <a:cs typeface="Oxygen"/>
                <a:sym typeface="Oxygen"/>
              </a:defRPr>
            </a:lvl5pPr>
            <a:lvl6pPr marL="2743200" lvl="5" indent="-431800" rtl="0">
              <a:spcBef>
                <a:spcPts val="800"/>
              </a:spcBef>
              <a:spcAft>
                <a:spcPts val="0"/>
              </a:spcAft>
              <a:buSzPts val="3200"/>
              <a:buFont typeface="Oxygen"/>
              <a:buChar char="■"/>
              <a:defRPr sz="3200" b="1" i="1">
                <a:latin typeface="Oxygen"/>
                <a:ea typeface="Oxygen"/>
                <a:cs typeface="Oxygen"/>
                <a:sym typeface="Oxygen"/>
              </a:defRPr>
            </a:lvl6pPr>
            <a:lvl7pPr marL="3200400" lvl="6" indent="-431800" rtl="0">
              <a:spcBef>
                <a:spcPts val="800"/>
              </a:spcBef>
              <a:spcAft>
                <a:spcPts val="0"/>
              </a:spcAft>
              <a:buSzPts val="3200"/>
              <a:buFont typeface="Oxygen"/>
              <a:buChar char="●"/>
              <a:defRPr sz="3200" b="1" i="1">
                <a:latin typeface="Oxygen"/>
                <a:ea typeface="Oxygen"/>
                <a:cs typeface="Oxygen"/>
                <a:sym typeface="Oxygen"/>
              </a:defRPr>
            </a:lvl7pPr>
            <a:lvl8pPr marL="3657600" lvl="7" indent="-431800" rtl="0">
              <a:spcBef>
                <a:spcPts val="800"/>
              </a:spcBef>
              <a:spcAft>
                <a:spcPts val="0"/>
              </a:spcAft>
              <a:buSzPts val="3200"/>
              <a:buFont typeface="Oxygen"/>
              <a:buChar char="○"/>
              <a:defRPr sz="3200" b="1" i="1">
                <a:latin typeface="Oxygen"/>
                <a:ea typeface="Oxygen"/>
                <a:cs typeface="Oxygen"/>
                <a:sym typeface="Oxygen"/>
              </a:defRPr>
            </a:lvl8pPr>
            <a:lvl9pPr marL="4114800" lvl="8" indent="-431800" rtl="0">
              <a:spcBef>
                <a:spcPts val="800"/>
              </a:spcBef>
              <a:spcAft>
                <a:spcPts val="800"/>
              </a:spcAft>
              <a:buSzPts val="3200"/>
              <a:buFont typeface="Oxygen"/>
              <a:buChar char="■"/>
              <a:defRPr sz="3200" b="1" i="1">
                <a:latin typeface="Oxygen"/>
                <a:ea typeface="Oxygen"/>
                <a:cs typeface="Oxygen"/>
                <a:sym typeface="Oxygen"/>
              </a:defRPr>
            </a:lvl9pPr>
          </a:lstStyle>
          <a:p>
            <a:endParaRPr/>
          </a:p>
        </p:txBody>
      </p:sp>
      <p:sp>
        <p:nvSpPr>
          <p:cNvPr id="19" name="Google Shape;19;p4"/>
          <p:cNvSpPr txBox="1"/>
          <p:nvPr/>
        </p:nvSpPr>
        <p:spPr>
          <a:xfrm>
            <a:off x="575400" y="693000"/>
            <a:ext cx="548700" cy="6537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29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“</a:t>
            </a:r>
            <a:endParaRPr sz="9600" b="1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0" name="Google Shape;20;p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bg>
      <p:bgPr>
        <a:gradFill>
          <a:gsLst>
            <a:gs pos="0">
              <a:schemeClr val="accent1"/>
            </a:gs>
            <a:gs pos="50000">
              <a:schemeClr val="accent2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761899" y="0"/>
            <a:ext cx="5382339" cy="5130641"/>
          </a:xfrm>
          <a:custGeom>
            <a:avLst/>
            <a:gdLst/>
            <a:ahLst/>
            <a:cxnLst/>
            <a:rect l="l" t="t" r="r" b="b"/>
            <a:pathLst>
              <a:path w="7176452" h="6840855" extrusionOk="0">
                <a:moveTo>
                  <a:pt x="5601653" y="0"/>
                </a:moveTo>
                <a:lnTo>
                  <a:pt x="5414201" y="0"/>
                </a:lnTo>
                <a:lnTo>
                  <a:pt x="5503101" y="93599"/>
                </a:lnTo>
                <a:close/>
                <a:moveTo>
                  <a:pt x="4701794" y="0"/>
                </a:moveTo>
                <a:lnTo>
                  <a:pt x="4511866" y="0"/>
                </a:lnTo>
                <a:lnTo>
                  <a:pt x="4601972" y="94806"/>
                </a:lnTo>
                <a:close/>
                <a:moveTo>
                  <a:pt x="6501511" y="0"/>
                </a:moveTo>
                <a:lnTo>
                  <a:pt x="6316599" y="0"/>
                </a:lnTo>
                <a:lnTo>
                  <a:pt x="6404356" y="92329"/>
                </a:lnTo>
                <a:close/>
                <a:moveTo>
                  <a:pt x="7176135" y="0"/>
                </a:moveTo>
                <a:lnTo>
                  <a:pt x="6854635" y="0"/>
                </a:lnTo>
                <a:lnTo>
                  <a:pt x="6718935" y="8192"/>
                </a:lnTo>
                <a:lnTo>
                  <a:pt x="6719888" y="0"/>
                </a:lnTo>
                <a:lnTo>
                  <a:pt x="6710998" y="0"/>
                </a:lnTo>
                <a:lnTo>
                  <a:pt x="6718935" y="8192"/>
                </a:lnTo>
                <a:lnTo>
                  <a:pt x="6718935" y="8192"/>
                </a:lnTo>
                <a:lnTo>
                  <a:pt x="6826060" y="120967"/>
                </a:lnTo>
                <a:lnTo>
                  <a:pt x="6618859" y="317818"/>
                </a:lnTo>
                <a:lnTo>
                  <a:pt x="6725285" y="429768"/>
                </a:lnTo>
                <a:lnTo>
                  <a:pt x="6244907" y="458788"/>
                </a:lnTo>
                <a:lnTo>
                  <a:pt x="6295962" y="0"/>
                </a:lnTo>
                <a:lnTo>
                  <a:pt x="5974016" y="0"/>
                </a:lnTo>
                <a:lnTo>
                  <a:pt x="5817616" y="9462"/>
                </a:lnTo>
                <a:lnTo>
                  <a:pt x="5818695" y="0"/>
                </a:lnTo>
                <a:lnTo>
                  <a:pt x="5808472" y="0"/>
                </a:lnTo>
                <a:lnTo>
                  <a:pt x="5817235" y="9462"/>
                </a:lnTo>
                <a:lnTo>
                  <a:pt x="5817235" y="9462"/>
                </a:lnTo>
                <a:lnTo>
                  <a:pt x="5924360" y="122238"/>
                </a:lnTo>
                <a:lnTo>
                  <a:pt x="5717159" y="319088"/>
                </a:lnTo>
                <a:lnTo>
                  <a:pt x="5823585" y="431038"/>
                </a:lnTo>
                <a:lnTo>
                  <a:pt x="5343207" y="460057"/>
                </a:lnTo>
                <a:lnTo>
                  <a:pt x="5394897" y="0"/>
                </a:lnTo>
                <a:lnTo>
                  <a:pt x="5093335" y="0"/>
                </a:lnTo>
                <a:lnTo>
                  <a:pt x="4916297" y="10668"/>
                </a:lnTo>
                <a:lnTo>
                  <a:pt x="4917504" y="0"/>
                </a:lnTo>
                <a:lnTo>
                  <a:pt x="4906010" y="0"/>
                </a:lnTo>
                <a:lnTo>
                  <a:pt x="4916170" y="10732"/>
                </a:lnTo>
                <a:lnTo>
                  <a:pt x="4916170" y="10732"/>
                </a:lnTo>
                <a:lnTo>
                  <a:pt x="5023485" y="123571"/>
                </a:lnTo>
                <a:lnTo>
                  <a:pt x="4816285" y="320421"/>
                </a:lnTo>
                <a:lnTo>
                  <a:pt x="4922520" y="432181"/>
                </a:lnTo>
                <a:lnTo>
                  <a:pt x="4442142" y="461264"/>
                </a:lnTo>
                <a:lnTo>
                  <a:pt x="4493831" y="0"/>
                </a:lnTo>
                <a:lnTo>
                  <a:pt x="4212907" y="0"/>
                </a:lnTo>
                <a:lnTo>
                  <a:pt x="4015232" y="11938"/>
                </a:lnTo>
                <a:lnTo>
                  <a:pt x="4016629" y="0"/>
                </a:lnTo>
                <a:lnTo>
                  <a:pt x="4003929" y="0"/>
                </a:lnTo>
                <a:lnTo>
                  <a:pt x="4015295" y="11938"/>
                </a:lnTo>
                <a:lnTo>
                  <a:pt x="4015295" y="11938"/>
                </a:lnTo>
                <a:lnTo>
                  <a:pt x="4122420" y="124714"/>
                </a:lnTo>
                <a:lnTo>
                  <a:pt x="3915219" y="321564"/>
                </a:lnTo>
                <a:lnTo>
                  <a:pt x="4021455" y="433324"/>
                </a:lnTo>
                <a:lnTo>
                  <a:pt x="3541078" y="462344"/>
                </a:lnTo>
                <a:lnTo>
                  <a:pt x="3592830" y="0"/>
                </a:lnTo>
                <a:lnTo>
                  <a:pt x="3332480" y="0"/>
                </a:lnTo>
                <a:lnTo>
                  <a:pt x="3114230" y="13208"/>
                </a:lnTo>
                <a:lnTo>
                  <a:pt x="3115691" y="0"/>
                </a:lnTo>
                <a:lnTo>
                  <a:pt x="3101530" y="0"/>
                </a:lnTo>
                <a:lnTo>
                  <a:pt x="3114230" y="13208"/>
                </a:lnTo>
                <a:lnTo>
                  <a:pt x="3114230" y="13208"/>
                </a:lnTo>
                <a:lnTo>
                  <a:pt x="3221355" y="125984"/>
                </a:lnTo>
                <a:lnTo>
                  <a:pt x="3014154" y="322834"/>
                </a:lnTo>
                <a:lnTo>
                  <a:pt x="3120390" y="434657"/>
                </a:lnTo>
                <a:lnTo>
                  <a:pt x="2639822" y="463550"/>
                </a:lnTo>
                <a:lnTo>
                  <a:pt x="2691765" y="0"/>
                </a:lnTo>
                <a:lnTo>
                  <a:pt x="2451735" y="0"/>
                </a:lnTo>
                <a:lnTo>
                  <a:pt x="2212848" y="14415"/>
                </a:lnTo>
                <a:lnTo>
                  <a:pt x="2214436" y="0"/>
                </a:lnTo>
                <a:lnTo>
                  <a:pt x="2198941" y="0"/>
                </a:lnTo>
                <a:lnTo>
                  <a:pt x="2212657" y="14478"/>
                </a:lnTo>
                <a:lnTo>
                  <a:pt x="2212657" y="14478"/>
                </a:lnTo>
                <a:lnTo>
                  <a:pt x="2319845" y="127191"/>
                </a:lnTo>
                <a:lnTo>
                  <a:pt x="2112581" y="324041"/>
                </a:lnTo>
                <a:lnTo>
                  <a:pt x="2218817" y="435800"/>
                </a:lnTo>
                <a:lnTo>
                  <a:pt x="1738440" y="464820"/>
                </a:lnTo>
                <a:lnTo>
                  <a:pt x="1790700" y="0"/>
                </a:lnTo>
                <a:lnTo>
                  <a:pt x="1571244" y="0"/>
                </a:lnTo>
                <a:lnTo>
                  <a:pt x="1311719" y="15685"/>
                </a:lnTo>
                <a:lnTo>
                  <a:pt x="1313434" y="0"/>
                </a:lnTo>
                <a:lnTo>
                  <a:pt x="1296670" y="0"/>
                </a:lnTo>
                <a:lnTo>
                  <a:pt x="1311529" y="15685"/>
                </a:lnTo>
                <a:lnTo>
                  <a:pt x="1311529" y="15685"/>
                </a:lnTo>
                <a:lnTo>
                  <a:pt x="1418717" y="128461"/>
                </a:lnTo>
                <a:lnTo>
                  <a:pt x="1211516" y="325311"/>
                </a:lnTo>
                <a:lnTo>
                  <a:pt x="1317688" y="437134"/>
                </a:lnTo>
                <a:lnTo>
                  <a:pt x="837375" y="466154"/>
                </a:lnTo>
                <a:lnTo>
                  <a:pt x="889635" y="0"/>
                </a:lnTo>
                <a:lnTo>
                  <a:pt x="690689" y="0"/>
                </a:lnTo>
                <a:lnTo>
                  <a:pt x="410527" y="16955"/>
                </a:lnTo>
                <a:lnTo>
                  <a:pt x="412432" y="0"/>
                </a:lnTo>
                <a:lnTo>
                  <a:pt x="394335" y="0"/>
                </a:lnTo>
                <a:lnTo>
                  <a:pt x="410464" y="16955"/>
                </a:lnTo>
                <a:lnTo>
                  <a:pt x="410464" y="16955"/>
                </a:lnTo>
                <a:lnTo>
                  <a:pt x="517588" y="129731"/>
                </a:lnTo>
                <a:lnTo>
                  <a:pt x="310388" y="326581"/>
                </a:lnTo>
                <a:lnTo>
                  <a:pt x="522922" y="550291"/>
                </a:lnTo>
                <a:lnTo>
                  <a:pt x="730123" y="353441"/>
                </a:lnTo>
                <a:lnTo>
                  <a:pt x="837247" y="466217"/>
                </a:lnTo>
                <a:lnTo>
                  <a:pt x="837247" y="466217"/>
                </a:lnTo>
                <a:lnTo>
                  <a:pt x="944435" y="578993"/>
                </a:lnTo>
                <a:lnTo>
                  <a:pt x="737171" y="775843"/>
                </a:lnTo>
                <a:lnTo>
                  <a:pt x="949769" y="999554"/>
                </a:lnTo>
                <a:lnTo>
                  <a:pt x="1156970" y="802704"/>
                </a:lnTo>
                <a:lnTo>
                  <a:pt x="1264285" y="915670"/>
                </a:lnTo>
                <a:lnTo>
                  <a:pt x="1264285" y="915670"/>
                </a:lnTo>
                <a:lnTo>
                  <a:pt x="1371537" y="1028700"/>
                </a:lnTo>
                <a:lnTo>
                  <a:pt x="1164336" y="1225550"/>
                </a:lnTo>
                <a:lnTo>
                  <a:pt x="1376934" y="1449261"/>
                </a:lnTo>
                <a:lnTo>
                  <a:pt x="1584134" y="1252411"/>
                </a:lnTo>
                <a:lnTo>
                  <a:pt x="1691259" y="1365250"/>
                </a:lnTo>
                <a:lnTo>
                  <a:pt x="1691259" y="1365250"/>
                </a:lnTo>
                <a:lnTo>
                  <a:pt x="1798383" y="1478026"/>
                </a:lnTo>
                <a:lnTo>
                  <a:pt x="1591183" y="1674876"/>
                </a:lnTo>
                <a:lnTo>
                  <a:pt x="1804035" y="1898650"/>
                </a:lnTo>
                <a:lnTo>
                  <a:pt x="2011235" y="1701800"/>
                </a:lnTo>
                <a:lnTo>
                  <a:pt x="2118360" y="1814513"/>
                </a:lnTo>
                <a:lnTo>
                  <a:pt x="2118360" y="1814513"/>
                </a:lnTo>
                <a:lnTo>
                  <a:pt x="2225484" y="1927289"/>
                </a:lnTo>
                <a:lnTo>
                  <a:pt x="2018284" y="2124139"/>
                </a:lnTo>
                <a:lnTo>
                  <a:pt x="2230818" y="2347849"/>
                </a:lnTo>
                <a:lnTo>
                  <a:pt x="2438019" y="2150999"/>
                </a:lnTo>
                <a:lnTo>
                  <a:pt x="2545207" y="2263775"/>
                </a:lnTo>
                <a:lnTo>
                  <a:pt x="2545207" y="2263775"/>
                </a:lnTo>
                <a:lnTo>
                  <a:pt x="2652331" y="2376488"/>
                </a:lnTo>
                <a:lnTo>
                  <a:pt x="2445131" y="2573338"/>
                </a:lnTo>
                <a:lnTo>
                  <a:pt x="2657666" y="2797048"/>
                </a:lnTo>
                <a:lnTo>
                  <a:pt x="2864866" y="2600198"/>
                </a:lnTo>
                <a:lnTo>
                  <a:pt x="2972435" y="2713038"/>
                </a:lnTo>
                <a:lnTo>
                  <a:pt x="2972435" y="2713038"/>
                </a:lnTo>
                <a:lnTo>
                  <a:pt x="3079432" y="2825750"/>
                </a:lnTo>
                <a:lnTo>
                  <a:pt x="2872232" y="3022600"/>
                </a:lnTo>
                <a:lnTo>
                  <a:pt x="3084766" y="3246311"/>
                </a:lnTo>
                <a:lnTo>
                  <a:pt x="3291967" y="3049461"/>
                </a:lnTo>
                <a:lnTo>
                  <a:pt x="3399091" y="3162300"/>
                </a:lnTo>
                <a:lnTo>
                  <a:pt x="3399091" y="3162300"/>
                </a:lnTo>
                <a:lnTo>
                  <a:pt x="3506216" y="3275013"/>
                </a:lnTo>
                <a:lnTo>
                  <a:pt x="3299016" y="3471863"/>
                </a:lnTo>
                <a:lnTo>
                  <a:pt x="3511741" y="3695700"/>
                </a:lnTo>
                <a:lnTo>
                  <a:pt x="3718941" y="3498850"/>
                </a:lnTo>
                <a:lnTo>
                  <a:pt x="3826066" y="3611626"/>
                </a:lnTo>
                <a:lnTo>
                  <a:pt x="3826066" y="3611626"/>
                </a:lnTo>
                <a:lnTo>
                  <a:pt x="3933190" y="3724402"/>
                </a:lnTo>
                <a:lnTo>
                  <a:pt x="3725990" y="3921252"/>
                </a:lnTo>
                <a:lnTo>
                  <a:pt x="3938588" y="4144963"/>
                </a:lnTo>
                <a:lnTo>
                  <a:pt x="4145788" y="3948113"/>
                </a:lnTo>
                <a:lnTo>
                  <a:pt x="4252913" y="4060825"/>
                </a:lnTo>
                <a:lnTo>
                  <a:pt x="4252913" y="4060825"/>
                </a:lnTo>
                <a:lnTo>
                  <a:pt x="4360037" y="4173601"/>
                </a:lnTo>
                <a:lnTo>
                  <a:pt x="4152837" y="4370451"/>
                </a:lnTo>
                <a:lnTo>
                  <a:pt x="4365371" y="4594098"/>
                </a:lnTo>
                <a:lnTo>
                  <a:pt x="4572635" y="4397248"/>
                </a:lnTo>
                <a:lnTo>
                  <a:pt x="4679760" y="4510024"/>
                </a:lnTo>
                <a:lnTo>
                  <a:pt x="4679760" y="4510024"/>
                </a:lnTo>
                <a:lnTo>
                  <a:pt x="4786884" y="4622737"/>
                </a:lnTo>
                <a:lnTo>
                  <a:pt x="4579684" y="4819587"/>
                </a:lnTo>
                <a:lnTo>
                  <a:pt x="4792218" y="5043297"/>
                </a:lnTo>
                <a:lnTo>
                  <a:pt x="4999418" y="4846447"/>
                </a:lnTo>
                <a:lnTo>
                  <a:pt x="5106606" y="4959223"/>
                </a:lnTo>
                <a:lnTo>
                  <a:pt x="5106606" y="4959223"/>
                </a:lnTo>
                <a:lnTo>
                  <a:pt x="5213985" y="5072698"/>
                </a:lnTo>
                <a:lnTo>
                  <a:pt x="5006785" y="5269548"/>
                </a:lnTo>
                <a:lnTo>
                  <a:pt x="5219319" y="5493258"/>
                </a:lnTo>
                <a:lnTo>
                  <a:pt x="5426519" y="5296408"/>
                </a:lnTo>
                <a:lnTo>
                  <a:pt x="5533644" y="5409121"/>
                </a:lnTo>
                <a:lnTo>
                  <a:pt x="5533644" y="5409121"/>
                </a:lnTo>
                <a:lnTo>
                  <a:pt x="5640832" y="5521833"/>
                </a:lnTo>
                <a:lnTo>
                  <a:pt x="5433631" y="5718683"/>
                </a:lnTo>
                <a:lnTo>
                  <a:pt x="5646166" y="5942394"/>
                </a:lnTo>
                <a:lnTo>
                  <a:pt x="5853366" y="5745544"/>
                </a:lnTo>
                <a:lnTo>
                  <a:pt x="5960491" y="5858320"/>
                </a:lnTo>
                <a:lnTo>
                  <a:pt x="5960491" y="5858320"/>
                </a:lnTo>
                <a:lnTo>
                  <a:pt x="6067616" y="5971096"/>
                </a:lnTo>
                <a:lnTo>
                  <a:pt x="5860415" y="6167946"/>
                </a:lnTo>
                <a:lnTo>
                  <a:pt x="6073013" y="6391656"/>
                </a:lnTo>
                <a:lnTo>
                  <a:pt x="6280214" y="6194806"/>
                </a:lnTo>
                <a:lnTo>
                  <a:pt x="6387338" y="6307519"/>
                </a:lnTo>
                <a:lnTo>
                  <a:pt x="6387338" y="6307519"/>
                </a:lnTo>
                <a:lnTo>
                  <a:pt x="6494463" y="6420295"/>
                </a:lnTo>
                <a:lnTo>
                  <a:pt x="6287262" y="6617144"/>
                </a:lnTo>
                <a:lnTo>
                  <a:pt x="6499860" y="6840856"/>
                </a:lnTo>
                <a:lnTo>
                  <a:pt x="6707061" y="6644006"/>
                </a:lnTo>
                <a:lnTo>
                  <a:pt x="6814312" y="6756908"/>
                </a:lnTo>
                <a:lnTo>
                  <a:pt x="6867842" y="6278499"/>
                </a:lnTo>
                <a:lnTo>
                  <a:pt x="6974078" y="6390259"/>
                </a:lnTo>
                <a:lnTo>
                  <a:pt x="7176135" y="6199315"/>
                </a:lnTo>
                <a:lnTo>
                  <a:pt x="7176135" y="5838254"/>
                </a:lnTo>
                <a:lnTo>
                  <a:pt x="6862191" y="5857304"/>
                </a:lnTo>
                <a:lnTo>
                  <a:pt x="6915722" y="5379085"/>
                </a:lnTo>
                <a:lnTo>
                  <a:pt x="7021957" y="5490845"/>
                </a:lnTo>
                <a:lnTo>
                  <a:pt x="7176135" y="5344287"/>
                </a:lnTo>
                <a:lnTo>
                  <a:pt x="7176135" y="4941189"/>
                </a:lnTo>
                <a:lnTo>
                  <a:pt x="6909435" y="4957318"/>
                </a:lnTo>
                <a:lnTo>
                  <a:pt x="6962966" y="4479036"/>
                </a:lnTo>
                <a:lnTo>
                  <a:pt x="7069201" y="4591050"/>
                </a:lnTo>
                <a:lnTo>
                  <a:pt x="7176135" y="4489450"/>
                </a:lnTo>
                <a:lnTo>
                  <a:pt x="7176135" y="4044061"/>
                </a:lnTo>
                <a:lnTo>
                  <a:pt x="6956742" y="4057650"/>
                </a:lnTo>
                <a:lnTo>
                  <a:pt x="7010273" y="3579432"/>
                </a:lnTo>
                <a:lnTo>
                  <a:pt x="7116509" y="3691191"/>
                </a:lnTo>
                <a:lnTo>
                  <a:pt x="7176135" y="3634550"/>
                </a:lnTo>
                <a:lnTo>
                  <a:pt x="7176135" y="3146997"/>
                </a:lnTo>
                <a:lnTo>
                  <a:pt x="7003987" y="3157411"/>
                </a:lnTo>
                <a:lnTo>
                  <a:pt x="7057517" y="2679129"/>
                </a:lnTo>
                <a:lnTo>
                  <a:pt x="7163753" y="2790952"/>
                </a:lnTo>
                <a:lnTo>
                  <a:pt x="7176453" y="2779141"/>
                </a:lnTo>
                <a:lnTo>
                  <a:pt x="7176453" y="2249932"/>
                </a:lnTo>
                <a:lnTo>
                  <a:pt x="7051548" y="2257425"/>
                </a:lnTo>
                <a:lnTo>
                  <a:pt x="7105079" y="1779207"/>
                </a:lnTo>
                <a:lnTo>
                  <a:pt x="7176135" y="1854200"/>
                </a:lnTo>
                <a:lnTo>
                  <a:pt x="7176135" y="1498600"/>
                </a:lnTo>
                <a:lnTo>
                  <a:pt x="6998335" y="1667383"/>
                </a:lnTo>
                <a:lnTo>
                  <a:pt x="7104507" y="1779207"/>
                </a:lnTo>
                <a:lnTo>
                  <a:pt x="6624193" y="1808226"/>
                </a:lnTo>
                <a:lnTo>
                  <a:pt x="6677724" y="1330008"/>
                </a:lnTo>
                <a:lnTo>
                  <a:pt x="6783895" y="1441768"/>
                </a:lnTo>
                <a:lnTo>
                  <a:pt x="6991096" y="1244918"/>
                </a:lnTo>
                <a:lnTo>
                  <a:pt x="7098284" y="1357694"/>
                </a:lnTo>
                <a:lnTo>
                  <a:pt x="7098284" y="1357694"/>
                </a:lnTo>
                <a:lnTo>
                  <a:pt x="7176135" y="1439355"/>
                </a:lnTo>
                <a:lnTo>
                  <a:pt x="7176135" y="1352550"/>
                </a:lnTo>
                <a:lnTo>
                  <a:pt x="7098538" y="1357249"/>
                </a:lnTo>
                <a:lnTo>
                  <a:pt x="7152068" y="879030"/>
                </a:lnTo>
                <a:lnTo>
                  <a:pt x="7176135" y="904430"/>
                </a:lnTo>
                <a:lnTo>
                  <a:pt x="7176135" y="643382"/>
                </a:lnTo>
                <a:lnTo>
                  <a:pt x="7045706" y="767334"/>
                </a:lnTo>
                <a:lnTo>
                  <a:pt x="7151941" y="879094"/>
                </a:lnTo>
                <a:lnTo>
                  <a:pt x="6671564" y="908050"/>
                </a:lnTo>
                <a:lnTo>
                  <a:pt x="6725285" y="429895"/>
                </a:lnTo>
                <a:lnTo>
                  <a:pt x="6831520" y="541719"/>
                </a:lnTo>
                <a:lnTo>
                  <a:pt x="7038721" y="344869"/>
                </a:lnTo>
                <a:lnTo>
                  <a:pt x="7145845" y="457645"/>
                </a:lnTo>
                <a:lnTo>
                  <a:pt x="7145845" y="457645"/>
                </a:lnTo>
                <a:lnTo>
                  <a:pt x="7176199" y="489395"/>
                </a:lnTo>
                <a:lnTo>
                  <a:pt x="7176199" y="455739"/>
                </a:lnTo>
                <a:lnTo>
                  <a:pt x="7145845" y="457581"/>
                </a:lnTo>
                <a:lnTo>
                  <a:pt x="7176135" y="186373"/>
                </a:lnTo>
                <a:close/>
                <a:moveTo>
                  <a:pt x="5823585" y="431165"/>
                </a:moveTo>
                <a:lnTo>
                  <a:pt x="5929820" y="542925"/>
                </a:lnTo>
                <a:lnTo>
                  <a:pt x="6137021" y="346075"/>
                </a:lnTo>
                <a:lnTo>
                  <a:pt x="6244145" y="458788"/>
                </a:lnTo>
                <a:lnTo>
                  <a:pt x="6244145" y="458788"/>
                </a:lnTo>
                <a:lnTo>
                  <a:pt x="6351715" y="571500"/>
                </a:lnTo>
                <a:lnTo>
                  <a:pt x="6144514" y="768350"/>
                </a:lnTo>
                <a:lnTo>
                  <a:pt x="6250750" y="880110"/>
                </a:lnTo>
                <a:lnTo>
                  <a:pt x="5770372" y="909130"/>
                </a:lnTo>
                <a:close/>
                <a:moveTo>
                  <a:pt x="6203125" y="1780286"/>
                </a:moveTo>
                <a:lnTo>
                  <a:pt x="5722811" y="1809369"/>
                </a:lnTo>
                <a:lnTo>
                  <a:pt x="5776341" y="1331087"/>
                </a:lnTo>
                <a:lnTo>
                  <a:pt x="5882513" y="1442911"/>
                </a:lnTo>
                <a:lnTo>
                  <a:pt x="6089714" y="1246061"/>
                </a:lnTo>
                <a:lnTo>
                  <a:pt x="6197219" y="1358900"/>
                </a:lnTo>
                <a:lnTo>
                  <a:pt x="6197219" y="1358900"/>
                </a:lnTo>
                <a:lnTo>
                  <a:pt x="6304343" y="1471676"/>
                </a:lnTo>
                <a:lnTo>
                  <a:pt x="6097143" y="1668526"/>
                </a:lnTo>
                <a:close/>
                <a:moveTo>
                  <a:pt x="6582854" y="3129598"/>
                </a:moveTo>
                <a:lnTo>
                  <a:pt x="6102985" y="3158617"/>
                </a:lnTo>
                <a:lnTo>
                  <a:pt x="6156516" y="2680399"/>
                </a:lnTo>
                <a:lnTo>
                  <a:pt x="6262751" y="2792159"/>
                </a:lnTo>
                <a:lnTo>
                  <a:pt x="6469952" y="2595309"/>
                </a:lnTo>
                <a:lnTo>
                  <a:pt x="6577076" y="2708085"/>
                </a:lnTo>
                <a:lnTo>
                  <a:pt x="6577076" y="2708085"/>
                </a:lnTo>
                <a:lnTo>
                  <a:pt x="6684201" y="2820797"/>
                </a:lnTo>
                <a:lnTo>
                  <a:pt x="6477000" y="3017647"/>
                </a:lnTo>
                <a:close/>
                <a:moveTo>
                  <a:pt x="6535611" y="4029583"/>
                </a:moveTo>
                <a:lnTo>
                  <a:pt x="6055233" y="4058603"/>
                </a:lnTo>
                <a:lnTo>
                  <a:pt x="6108764" y="3580321"/>
                </a:lnTo>
                <a:lnTo>
                  <a:pt x="6214999" y="3692144"/>
                </a:lnTo>
                <a:lnTo>
                  <a:pt x="6422200" y="3495294"/>
                </a:lnTo>
                <a:lnTo>
                  <a:pt x="6529324" y="3608070"/>
                </a:lnTo>
                <a:lnTo>
                  <a:pt x="6529324" y="3608070"/>
                </a:lnTo>
                <a:lnTo>
                  <a:pt x="6636893" y="3721100"/>
                </a:lnTo>
                <a:lnTo>
                  <a:pt x="6429692" y="3917950"/>
                </a:lnTo>
                <a:close/>
                <a:moveTo>
                  <a:pt x="6488303" y="4929505"/>
                </a:moveTo>
                <a:lnTo>
                  <a:pt x="6007989" y="4958525"/>
                </a:lnTo>
                <a:lnTo>
                  <a:pt x="6061519" y="4480306"/>
                </a:lnTo>
                <a:lnTo>
                  <a:pt x="6167691" y="4592066"/>
                </a:lnTo>
                <a:lnTo>
                  <a:pt x="6374892" y="4395216"/>
                </a:lnTo>
                <a:lnTo>
                  <a:pt x="6482080" y="4507929"/>
                </a:lnTo>
                <a:lnTo>
                  <a:pt x="6482080" y="4507929"/>
                </a:lnTo>
                <a:lnTo>
                  <a:pt x="6589204" y="4620705"/>
                </a:lnTo>
                <a:lnTo>
                  <a:pt x="6382004" y="4817555"/>
                </a:lnTo>
                <a:close/>
                <a:moveTo>
                  <a:pt x="3499929" y="1784350"/>
                </a:moveTo>
                <a:lnTo>
                  <a:pt x="3019552" y="1813433"/>
                </a:lnTo>
                <a:lnTo>
                  <a:pt x="3073082" y="1335151"/>
                </a:lnTo>
                <a:lnTo>
                  <a:pt x="3179318" y="1446911"/>
                </a:lnTo>
                <a:lnTo>
                  <a:pt x="3386518" y="1250061"/>
                </a:lnTo>
                <a:lnTo>
                  <a:pt x="3493643" y="1362837"/>
                </a:lnTo>
                <a:lnTo>
                  <a:pt x="3493643" y="1362837"/>
                </a:lnTo>
                <a:lnTo>
                  <a:pt x="3601085" y="1475359"/>
                </a:lnTo>
                <a:lnTo>
                  <a:pt x="3393884" y="1672209"/>
                </a:lnTo>
                <a:close/>
                <a:moveTo>
                  <a:pt x="3499929" y="1784350"/>
                </a:moveTo>
                <a:lnTo>
                  <a:pt x="3606102" y="1896173"/>
                </a:lnTo>
                <a:lnTo>
                  <a:pt x="3813302" y="1699323"/>
                </a:lnTo>
                <a:lnTo>
                  <a:pt x="3920490" y="1812100"/>
                </a:lnTo>
                <a:lnTo>
                  <a:pt x="3920490" y="1812100"/>
                </a:lnTo>
                <a:lnTo>
                  <a:pt x="4027615" y="1924876"/>
                </a:lnTo>
                <a:lnTo>
                  <a:pt x="3820414" y="2121726"/>
                </a:lnTo>
                <a:lnTo>
                  <a:pt x="3926650" y="2233549"/>
                </a:lnTo>
                <a:lnTo>
                  <a:pt x="3446272" y="2262569"/>
                </a:lnTo>
                <a:close/>
                <a:moveTo>
                  <a:pt x="5729097" y="2231073"/>
                </a:moveTo>
                <a:lnTo>
                  <a:pt x="5248783" y="2260156"/>
                </a:lnTo>
                <a:lnTo>
                  <a:pt x="5302314" y="1781873"/>
                </a:lnTo>
                <a:lnTo>
                  <a:pt x="5408486" y="1893697"/>
                </a:lnTo>
                <a:lnTo>
                  <a:pt x="5615686" y="1696847"/>
                </a:lnTo>
                <a:lnTo>
                  <a:pt x="5722874" y="1809623"/>
                </a:lnTo>
                <a:lnTo>
                  <a:pt x="5722874" y="1809623"/>
                </a:lnTo>
                <a:lnTo>
                  <a:pt x="5830062" y="1922399"/>
                </a:lnTo>
                <a:lnTo>
                  <a:pt x="5622862" y="2119249"/>
                </a:lnTo>
                <a:close/>
                <a:moveTo>
                  <a:pt x="6108827" y="3580384"/>
                </a:moveTo>
                <a:lnTo>
                  <a:pt x="5628450" y="3609467"/>
                </a:lnTo>
                <a:lnTo>
                  <a:pt x="5681980" y="3131185"/>
                </a:lnTo>
                <a:lnTo>
                  <a:pt x="5788216" y="3242945"/>
                </a:lnTo>
                <a:lnTo>
                  <a:pt x="5995416" y="3046095"/>
                </a:lnTo>
                <a:lnTo>
                  <a:pt x="6102985" y="3158681"/>
                </a:lnTo>
                <a:lnTo>
                  <a:pt x="6102985" y="3158681"/>
                </a:lnTo>
                <a:lnTo>
                  <a:pt x="6210110" y="3271393"/>
                </a:lnTo>
                <a:lnTo>
                  <a:pt x="6002909" y="3468243"/>
                </a:lnTo>
                <a:close/>
                <a:moveTo>
                  <a:pt x="5575427" y="3019235"/>
                </a:moveTo>
                <a:lnTo>
                  <a:pt x="5681663" y="3131058"/>
                </a:lnTo>
                <a:lnTo>
                  <a:pt x="5201285" y="3160078"/>
                </a:lnTo>
                <a:lnTo>
                  <a:pt x="5254816" y="2681859"/>
                </a:lnTo>
                <a:lnTo>
                  <a:pt x="5361051" y="2793619"/>
                </a:lnTo>
                <a:lnTo>
                  <a:pt x="5568252" y="2596769"/>
                </a:lnTo>
                <a:lnTo>
                  <a:pt x="5675376" y="2709482"/>
                </a:lnTo>
                <a:lnTo>
                  <a:pt x="5675376" y="2709482"/>
                </a:lnTo>
                <a:lnTo>
                  <a:pt x="5782501" y="2822258"/>
                </a:lnTo>
                <a:close/>
                <a:moveTo>
                  <a:pt x="5254689" y="2681732"/>
                </a:moveTo>
                <a:lnTo>
                  <a:pt x="4774375" y="2710752"/>
                </a:lnTo>
                <a:lnTo>
                  <a:pt x="4827841" y="2232470"/>
                </a:lnTo>
                <a:lnTo>
                  <a:pt x="4934585" y="2344103"/>
                </a:lnTo>
                <a:lnTo>
                  <a:pt x="5141786" y="2147253"/>
                </a:lnTo>
                <a:lnTo>
                  <a:pt x="5248910" y="2260029"/>
                </a:lnTo>
                <a:lnTo>
                  <a:pt x="5248910" y="2260029"/>
                </a:lnTo>
                <a:lnTo>
                  <a:pt x="5356098" y="2372805"/>
                </a:lnTo>
                <a:lnTo>
                  <a:pt x="5148898" y="2569655"/>
                </a:lnTo>
                <a:close/>
                <a:moveTo>
                  <a:pt x="5196078" y="1670050"/>
                </a:moveTo>
                <a:lnTo>
                  <a:pt x="5302314" y="1781810"/>
                </a:lnTo>
                <a:lnTo>
                  <a:pt x="4821936" y="1810830"/>
                </a:lnTo>
                <a:lnTo>
                  <a:pt x="4875466" y="1332611"/>
                </a:lnTo>
                <a:lnTo>
                  <a:pt x="4981639" y="1444371"/>
                </a:lnTo>
                <a:lnTo>
                  <a:pt x="5188839" y="1247521"/>
                </a:lnTo>
                <a:lnTo>
                  <a:pt x="5296027" y="1360234"/>
                </a:lnTo>
                <a:lnTo>
                  <a:pt x="5296027" y="1360234"/>
                </a:lnTo>
                <a:lnTo>
                  <a:pt x="5403279" y="1473200"/>
                </a:lnTo>
                <a:close/>
                <a:moveTo>
                  <a:pt x="4929378" y="1924050"/>
                </a:moveTo>
                <a:lnTo>
                  <a:pt x="4722178" y="2120900"/>
                </a:lnTo>
                <a:lnTo>
                  <a:pt x="4828350" y="2232660"/>
                </a:lnTo>
                <a:lnTo>
                  <a:pt x="4348036" y="2261680"/>
                </a:lnTo>
                <a:lnTo>
                  <a:pt x="4401566" y="1783461"/>
                </a:lnTo>
                <a:lnTo>
                  <a:pt x="4507738" y="1895221"/>
                </a:lnTo>
                <a:lnTo>
                  <a:pt x="4714939" y="1698371"/>
                </a:lnTo>
                <a:lnTo>
                  <a:pt x="4822127" y="1811084"/>
                </a:lnTo>
                <a:lnTo>
                  <a:pt x="4822127" y="1811084"/>
                </a:lnTo>
                <a:close/>
                <a:moveTo>
                  <a:pt x="4295204" y="1671574"/>
                </a:moveTo>
                <a:lnTo>
                  <a:pt x="4401185" y="1782826"/>
                </a:lnTo>
                <a:lnTo>
                  <a:pt x="3920807" y="1811845"/>
                </a:lnTo>
                <a:lnTo>
                  <a:pt x="3974338" y="1333564"/>
                </a:lnTo>
                <a:lnTo>
                  <a:pt x="4080510" y="1445387"/>
                </a:lnTo>
                <a:lnTo>
                  <a:pt x="4287774" y="1248537"/>
                </a:lnTo>
                <a:lnTo>
                  <a:pt x="4394835" y="1361250"/>
                </a:lnTo>
                <a:lnTo>
                  <a:pt x="4394835" y="1361250"/>
                </a:lnTo>
                <a:lnTo>
                  <a:pt x="4501960" y="1474026"/>
                </a:lnTo>
                <a:close/>
                <a:moveTo>
                  <a:pt x="3927284" y="2234121"/>
                </a:moveTo>
                <a:lnTo>
                  <a:pt x="4033520" y="2345881"/>
                </a:lnTo>
                <a:lnTo>
                  <a:pt x="4240720" y="2149031"/>
                </a:lnTo>
                <a:lnTo>
                  <a:pt x="4347845" y="2261743"/>
                </a:lnTo>
                <a:lnTo>
                  <a:pt x="4347845" y="2261743"/>
                </a:lnTo>
                <a:lnTo>
                  <a:pt x="4455033" y="2374456"/>
                </a:lnTo>
                <a:lnTo>
                  <a:pt x="4247832" y="2571306"/>
                </a:lnTo>
                <a:lnTo>
                  <a:pt x="4354004" y="2683066"/>
                </a:lnTo>
                <a:lnTo>
                  <a:pt x="3873691" y="2712085"/>
                </a:lnTo>
                <a:close/>
                <a:moveTo>
                  <a:pt x="4354259" y="2683447"/>
                </a:moveTo>
                <a:lnTo>
                  <a:pt x="4460494" y="2795270"/>
                </a:lnTo>
                <a:lnTo>
                  <a:pt x="4667694" y="2598420"/>
                </a:lnTo>
                <a:lnTo>
                  <a:pt x="4774819" y="2711196"/>
                </a:lnTo>
                <a:lnTo>
                  <a:pt x="4774819" y="2711196"/>
                </a:lnTo>
                <a:lnTo>
                  <a:pt x="4881943" y="2823972"/>
                </a:lnTo>
                <a:lnTo>
                  <a:pt x="4674743" y="3020822"/>
                </a:lnTo>
                <a:lnTo>
                  <a:pt x="4780979" y="3132646"/>
                </a:lnTo>
                <a:lnTo>
                  <a:pt x="4300601" y="3161665"/>
                </a:lnTo>
                <a:close/>
                <a:moveTo>
                  <a:pt x="4781232" y="3132836"/>
                </a:moveTo>
                <a:lnTo>
                  <a:pt x="4887468" y="3244596"/>
                </a:lnTo>
                <a:lnTo>
                  <a:pt x="5094668" y="3047746"/>
                </a:lnTo>
                <a:lnTo>
                  <a:pt x="5201285" y="3159887"/>
                </a:lnTo>
                <a:lnTo>
                  <a:pt x="5201285" y="3159887"/>
                </a:lnTo>
                <a:lnTo>
                  <a:pt x="5308410" y="3272663"/>
                </a:lnTo>
                <a:lnTo>
                  <a:pt x="5101209" y="3469513"/>
                </a:lnTo>
                <a:lnTo>
                  <a:pt x="5207635" y="3581400"/>
                </a:lnTo>
                <a:lnTo>
                  <a:pt x="4727257" y="3610420"/>
                </a:lnTo>
                <a:close/>
                <a:moveTo>
                  <a:pt x="5207635" y="3581400"/>
                </a:moveTo>
                <a:lnTo>
                  <a:pt x="5313870" y="3693160"/>
                </a:lnTo>
                <a:lnTo>
                  <a:pt x="5521071" y="3496310"/>
                </a:lnTo>
                <a:lnTo>
                  <a:pt x="5628195" y="3609086"/>
                </a:lnTo>
                <a:lnTo>
                  <a:pt x="5628195" y="3609086"/>
                </a:lnTo>
                <a:lnTo>
                  <a:pt x="5735320" y="3721799"/>
                </a:lnTo>
                <a:lnTo>
                  <a:pt x="5528119" y="3918649"/>
                </a:lnTo>
                <a:lnTo>
                  <a:pt x="5634355" y="4030409"/>
                </a:lnTo>
                <a:lnTo>
                  <a:pt x="5153978" y="4059491"/>
                </a:lnTo>
                <a:close/>
                <a:moveTo>
                  <a:pt x="5634609" y="4030726"/>
                </a:moveTo>
                <a:lnTo>
                  <a:pt x="5741035" y="4142740"/>
                </a:lnTo>
                <a:lnTo>
                  <a:pt x="5948299" y="3945890"/>
                </a:lnTo>
                <a:lnTo>
                  <a:pt x="6055424" y="4058666"/>
                </a:lnTo>
                <a:lnTo>
                  <a:pt x="6055424" y="4058666"/>
                </a:lnTo>
                <a:lnTo>
                  <a:pt x="6162548" y="4171442"/>
                </a:lnTo>
                <a:lnTo>
                  <a:pt x="5955348" y="4368292"/>
                </a:lnTo>
                <a:lnTo>
                  <a:pt x="6061583" y="4480116"/>
                </a:lnTo>
                <a:lnTo>
                  <a:pt x="5581205" y="4509135"/>
                </a:lnTo>
                <a:close/>
                <a:moveTo>
                  <a:pt x="6049709" y="2568258"/>
                </a:moveTo>
                <a:lnTo>
                  <a:pt x="6155944" y="2680081"/>
                </a:lnTo>
                <a:lnTo>
                  <a:pt x="5675566" y="2709101"/>
                </a:lnTo>
                <a:lnTo>
                  <a:pt x="5729097" y="2230882"/>
                </a:lnTo>
                <a:lnTo>
                  <a:pt x="5835332" y="2342642"/>
                </a:lnTo>
                <a:lnTo>
                  <a:pt x="6042533" y="2145792"/>
                </a:lnTo>
                <a:lnTo>
                  <a:pt x="6149657" y="2258505"/>
                </a:lnTo>
                <a:lnTo>
                  <a:pt x="6149657" y="2258505"/>
                </a:lnTo>
                <a:lnTo>
                  <a:pt x="6256845" y="2371281"/>
                </a:lnTo>
                <a:close/>
                <a:moveTo>
                  <a:pt x="5662866" y="796608"/>
                </a:moveTo>
                <a:lnTo>
                  <a:pt x="5769991" y="909320"/>
                </a:lnTo>
                <a:lnTo>
                  <a:pt x="5769991" y="909320"/>
                </a:lnTo>
                <a:lnTo>
                  <a:pt x="5877497" y="1022350"/>
                </a:lnTo>
                <a:lnTo>
                  <a:pt x="5670296" y="1219200"/>
                </a:lnTo>
                <a:lnTo>
                  <a:pt x="5776531" y="1330960"/>
                </a:lnTo>
                <a:lnTo>
                  <a:pt x="5296154" y="1359980"/>
                </a:lnTo>
                <a:lnTo>
                  <a:pt x="5349685" y="881761"/>
                </a:lnTo>
                <a:lnTo>
                  <a:pt x="5455920" y="993521"/>
                </a:lnTo>
                <a:close/>
                <a:moveTo>
                  <a:pt x="4922456" y="432308"/>
                </a:moveTo>
                <a:lnTo>
                  <a:pt x="5028692" y="544132"/>
                </a:lnTo>
                <a:lnTo>
                  <a:pt x="5235892" y="347282"/>
                </a:lnTo>
                <a:lnTo>
                  <a:pt x="5343017" y="460057"/>
                </a:lnTo>
                <a:lnTo>
                  <a:pt x="5343017" y="460057"/>
                </a:lnTo>
                <a:lnTo>
                  <a:pt x="5450141" y="572834"/>
                </a:lnTo>
                <a:lnTo>
                  <a:pt x="5242941" y="769684"/>
                </a:lnTo>
                <a:lnTo>
                  <a:pt x="5349177" y="881507"/>
                </a:lnTo>
                <a:lnTo>
                  <a:pt x="4868799" y="910527"/>
                </a:lnTo>
                <a:close/>
                <a:moveTo>
                  <a:pt x="4761675" y="797814"/>
                </a:moveTo>
                <a:lnTo>
                  <a:pt x="4868799" y="910590"/>
                </a:lnTo>
                <a:lnTo>
                  <a:pt x="4868799" y="910590"/>
                </a:lnTo>
                <a:lnTo>
                  <a:pt x="4975924" y="1023366"/>
                </a:lnTo>
                <a:lnTo>
                  <a:pt x="4768723" y="1220216"/>
                </a:lnTo>
                <a:lnTo>
                  <a:pt x="4874959" y="1332040"/>
                </a:lnTo>
                <a:lnTo>
                  <a:pt x="4394835" y="1361250"/>
                </a:lnTo>
                <a:lnTo>
                  <a:pt x="4448366" y="882968"/>
                </a:lnTo>
                <a:lnTo>
                  <a:pt x="4554601" y="994791"/>
                </a:lnTo>
                <a:close/>
                <a:moveTo>
                  <a:pt x="4021265" y="433578"/>
                </a:moveTo>
                <a:lnTo>
                  <a:pt x="4127500" y="545338"/>
                </a:lnTo>
                <a:lnTo>
                  <a:pt x="4334701" y="348488"/>
                </a:lnTo>
                <a:lnTo>
                  <a:pt x="4441825" y="461264"/>
                </a:lnTo>
                <a:lnTo>
                  <a:pt x="4441825" y="461264"/>
                </a:lnTo>
                <a:lnTo>
                  <a:pt x="4548950" y="573977"/>
                </a:lnTo>
                <a:lnTo>
                  <a:pt x="4341749" y="770827"/>
                </a:lnTo>
                <a:lnTo>
                  <a:pt x="4447985" y="882587"/>
                </a:lnTo>
                <a:lnTo>
                  <a:pt x="3967607" y="911670"/>
                </a:lnTo>
                <a:close/>
                <a:moveTo>
                  <a:pt x="3860482" y="799084"/>
                </a:moveTo>
                <a:lnTo>
                  <a:pt x="3967607" y="911860"/>
                </a:lnTo>
                <a:lnTo>
                  <a:pt x="3967607" y="911860"/>
                </a:lnTo>
                <a:lnTo>
                  <a:pt x="4074731" y="1024573"/>
                </a:lnTo>
                <a:lnTo>
                  <a:pt x="3867531" y="1221423"/>
                </a:lnTo>
                <a:lnTo>
                  <a:pt x="3973766" y="1333183"/>
                </a:lnTo>
                <a:lnTo>
                  <a:pt x="3493389" y="1362266"/>
                </a:lnTo>
                <a:lnTo>
                  <a:pt x="3546919" y="883984"/>
                </a:lnTo>
                <a:lnTo>
                  <a:pt x="3653155" y="995744"/>
                </a:lnTo>
                <a:close/>
                <a:moveTo>
                  <a:pt x="3120072" y="434848"/>
                </a:moveTo>
                <a:lnTo>
                  <a:pt x="3226435" y="546672"/>
                </a:lnTo>
                <a:lnTo>
                  <a:pt x="3433636" y="349822"/>
                </a:lnTo>
                <a:lnTo>
                  <a:pt x="3540760" y="462534"/>
                </a:lnTo>
                <a:lnTo>
                  <a:pt x="3540760" y="462534"/>
                </a:lnTo>
                <a:lnTo>
                  <a:pt x="3647884" y="575310"/>
                </a:lnTo>
                <a:lnTo>
                  <a:pt x="3440684" y="772160"/>
                </a:lnTo>
                <a:lnTo>
                  <a:pt x="3546919" y="883920"/>
                </a:lnTo>
                <a:lnTo>
                  <a:pt x="3066542" y="912940"/>
                </a:lnTo>
                <a:close/>
                <a:moveTo>
                  <a:pt x="2959735" y="800418"/>
                </a:moveTo>
                <a:lnTo>
                  <a:pt x="3066859" y="913130"/>
                </a:lnTo>
                <a:lnTo>
                  <a:pt x="3066859" y="913130"/>
                </a:lnTo>
                <a:lnTo>
                  <a:pt x="3173984" y="1025906"/>
                </a:lnTo>
                <a:lnTo>
                  <a:pt x="2966783" y="1222756"/>
                </a:lnTo>
                <a:lnTo>
                  <a:pt x="3073019" y="1334516"/>
                </a:lnTo>
                <a:lnTo>
                  <a:pt x="2592641" y="1363536"/>
                </a:lnTo>
                <a:lnTo>
                  <a:pt x="2646172" y="885317"/>
                </a:lnTo>
                <a:lnTo>
                  <a:pt x="2752407" y="997077"/>
                </a:lnTo>
                <a:close/>
                <a:moveTo>
                  <a:pt x="2219325" y="436118"/>
                </a:moveTo>
                <a:lnTo>
                  <a:pt x="2325561" y="547942"/>
                </a:lnTo>
                <a:lnTo>
                  <a:pt x="2532761" y="351092"/>
                </a:lnTo>
                <a:lnTo>
                  <a:pt x="2639695" y="463550"/>
                </a:lnTo>
                <a:lnTo>
                  <a:pt x="2639695" y="463550"/>
                </a:lnTo>
                <a:lnTo>
                  <a:pt x="2746819" y="576326"/>
                </a:lnTo>
                <a:lnTo>
                  <a:pt x="2539619" y="773176"/>
                </a:lnTo>
                <a:lnTo>
                  <a:pt x="2645854" y="885000"/>
                </a:lnTo>
                <a:lnTo>
                  <a:pt x="2165604" y="914400"/>
                </a:lnTo>
                <a:close/>
                <a:moveTo>
                  <a:pt x="1264285" y="915607"/>
                </a:moveTo>
                <a:lnTo>
                  <a:pt x="1317815" y="437388"/>
                </a:lnTo>
                <a:lnTo>
                  <a:pt x="1424051" y="549148"/>
                </a:lnTo>
                <a:lnTo>
                  <a:pt x="1631252" y="352298"/>
                </a:lnTo>
                <a:lnTo>
                  <a:pt x="1738376" y="465074"/>
                </a:lnTo>
                <a:lnTo>
                  <a:pt x="1738376" y="465074"/>
                </a:lnTo>
                <a:lnTo>
                  <a:pt x="1845754" y="577850"/>
                </a:lnTo>
                <a:lnTo>
                  <a:pt x="1638554" y="774700"/>
                </a:lnTo>
                <a:lnTo>
                  <a:pt x="1744790" y="886460"/>
                </a:lnTo>
                <a:close/>
                <a:moveTo>
                  <a:pt x="1691386" y="1365250"/>
                </a:moveTo>
                <a:lnTo>
                  <a:pt x="1744916" y="886968"/>
                </a:lnTo>
                <a:lnTo>
                  <a:pt x="1851152" y="998791"/>
                </a:lnTo>
                <a:lnTo>
                  <a:pt x="2058353" y="801942"/>
                </a:lnTo>
                <a:lnTo>
                  <a:pt x="2165477" y="914400"/>
                </a:lnTo>
                <a:lnTo>
                  <a:pt x="2165477" y="914400"/>
                </a:lnTo>
                <a:lnTo>
                  <a:pt x="2272602" y="1027176"/>
                </a:lnTo>
                <a:lnTo>
                  <a:pt x="2065401" y="1224026"/>
                </a:lnTo>
                <a:lnTo>
                  <a:pt x="2171637" y="1335850"/>
                </a:lnTo>
                <a:close/>
                <a:moveTo>
                  <a:pt x="2118360" y="1814576"/>
                </a:moveTo>
                <a:lnTo>
                  <a:pt x="2171891" y="1336358"/>
                </a:lnTo>
                <a:lnTo>
                  <a:pt x="2278126" y="1448118"/>
                </a:lnTo>
                <a:lnTo>
                  <a:pt x="2485327" y="1251268"/>
                </a:lnTo>
                <a:lnTo>
                  <a:pt x="2592451" y="1363980"/>
                </a:lnTo>
                <a:lnTo>
                  <a:pt x="2592451" y="1363980"/>
                </a:lnTo>
                <a:lnTo>
                  <a:pt x="2699576" y="1476756"/>
                </a:lnTo>
                <a:lnTo>
                  <a:pt x="2492375" y="1673606"/>
                </a:lnTo>
                <a:lnTo>
                  <a:pt x="2598611" y="1785366"/>
                </a:lnTo>
                <a:close/>
                <a:moveTo>
                  <a:pt x="2545334" y="2263966"/>
                </a:moveTo>
                <a:lnTo>
                  <a:pt x="2598865" y="1785684"/>
                </a:lnTo>
                <a:lnTo>
                  <a:pt x="2705037" y="1897507"/>
                </a:lnTo>
                <a:lnTo>
                  <a:pt x="2912301" y="1700657"/>
                </a:lnTo>
                <a:lnTo>
                  <a:pt x="3019425" y="1813433"/>
                </a:lnTo>
                <a:lnTo>
                  <a:pt x="3019425" y="1813433"/>
                </a:lnTo>
                <a:lnTo>
                  <a:pt x="3126550" y="1926145"/>
                </a:lnTo>
                <a:lnTo>
                  <a:pt x="2919349" y="2122996"/>
                </a:lnTo>
                <a:lnTo>
                  <a:pt x="3025584" y="2234756"/>
                </a:lnTo>
                <a:close/>
                <a:moveTo>
                  <a:pt x="2972435" y="2713038"/>
                </a:moveTo>
                <a:lnTo>
                  <a:pt x="3025966" y="2234756"/>
                </a:lnTo>
                <a:lnTo>
                  <a:pt x="3132138" y="2346579"/>
                </a:lnTo>
                <a:lnTo>
                  <a:pt x="3339338" y="2149729"/>
                </a:lnTo>
                <a:lnTo>
                  <a:pt x="3446526" y="2262505"/>
                </a:lnTo>
                <a:lnTo>
                  <a:pt x="3446526" y="2262505"/>
                </a:lnTo>
                <a:lnTo>
                  <a:pt x="3553651" y="2375281"/>
                </a:lnTo>
                <a:lnTo>
                  <a:pt x="3346450" y="2572131"/>
                </a:lnTo>
                <a:lnTo>
                  <a:pt x="3452622" y="2683955"/>
                </a:lnTo>
                <a:close/>
                <a:moveTo>
                  <a:pt x="3399282" y="3162300"/>
                </a:moveTo>
                <a:lnTo>
                  <a:pt x="3452749" y="2684082"/>
                </a:lnTo>
                <a:lnTo>
                  <a:pt x="3558984" y="2795842"/>
                </a:lnTo>
                <a:lnTo>
                  <a:pt x="3766185" y="2598992"/>
                </a:lnTo>
                <a:lnTo>
                  <a:pt x="3873309" y="2711704"/>
                </a:lnTo>
                <a:lnTo>
                  <a:pt x="3873309" y="2711704"/>
                </a:lnTo>
                <a:lnTo>
                  <a:pt x="3980497" y="2824417"/>
                </a:lnTo>
                <a:lnTo>
                  <a:pt x="3773297" y="3021267"/>
                </a:lnTo>
                <a:lnTo>
                  <a:pt x="3879469" y="3133027"/>
                </a:lnTo>
                <a:close/>
                <a:moveTo>
                  <a:pt x="3826192" y="3611690"/>
                </a:moveTo>
                <a:lnTo>
                  <a:pt x="3879723" y="3133408"/>
                </a:lnTo>
                <a:lnTo>
                  <a:pt x="3985958" y="3245231"/>
                </a:lnTo>
                <a:lnTo>
                  <a:pt x="4193159" y="3048381"/>
                </a:lnTo>
                <a:lnTo>
                  <a:pt x="4300284" y="3161157"/>
                </a:lnTo>
                <a:lnTo>
                  <a:pt x="4300284" y="3161157"/>
                </a:lnTo>
                <a:lnTo>
                  <a:pt x="4407535" y="3274060"/>
                </a:lnTo>
                <a:lnTo>
                  <a:pt x="4200335" y="3470910"/>
                </a:lnTo>
                <a:lnTo>
                  <a:pt x="4306570" y="3582734"/>
                </a:lnTo>
                <a:close/>
                <a:moveTo>
                  <a:pt x="4253166" y="4061016"/>
                </a:moveTo>
                <a:lnTo>
                  <a:pt x="4306697" y="3582797"/>
                </a:lnTo>
                <a:lnTo>
                  <a:pt x="4412932" y="3694557"/>
                </a:lnTo>
                <a:lnTo>
                  <a:pt x="4620133" y="3497707"/>
                </a:lnTo>
                <a:lnTo>
                  <a:pt x="4727257" y="3610420"/>
                </a:lnTo>
                <a:lnTo>
                  <a:pt x="4727257" y="3610420"/>
                </a:lnTo>
                <a:lnTo>
                  <a:pt x="4834382" y="3723196"/>
                </a:lnTo>
                <a:lnTo>
                  <a:pt x="4627181" y="3920046"/>
                </a:lnTo>
                <a:lnTo>
                  <a:pt x="4733417" y="4031806"/>
                </a:lnTo>
                <a:close/>
                <a:moveTo>
                  <a:pt x="4680141" y="4510405"/>
                </a:moveTo>
                <a:lnTo>
                  <a:pt x="4733671" y="4032123"/>
                </a:lnTo>
                <a:lnTo>
                  <a:pt x="4839906" y="4143883"/>
                </a:lnTo>
                <a:lnTo>
                  <a:pt x="5047107" y="3947033"/>
                </a:lnTo>
                <a:lnTo>
                  <a:pt x="5154231" y="4059809"/>
                </a:lnTo>
                <a:lnTo>
                  <a:pt x="5154231" y="4059809"/>
                </a:lnTo>
                <a:lnTo>
                  <a:pt x="5261356" y="4172522"/>
                </a:lnTo>
                <a:lnTo>
                  <a:pt x="5054155" y="4369372"/>
                </a:lnTo>
                <a:lnTo>
                  <a:pt x="5160391" y="4481132"/>
                </a:lnTo>
                <a:close/>
                <a:moveTo>
                  <a:pt x="5107115" y="4959731"/>
                </a:moveTo>
                <a:lnTo>
                  <a:pt x="5160645" y="4481449"/>
                </a:lnTo>
                <a:lnTo>
                  <a:pt x="5266817" y="4593273"/>
                </a:lnTo>
                <a:lnTo>
                  <a:pt x="5474017" y="4396423"/>
                </a:lnTo>
                <a:lnTo>
                  <a:pt x="5581205" y="4509199"/>
                </a:lnTo>
                <a:lnTo>
                  <a:pt x="5581205" y="4509199"/>
                </a:lnTo>
                <a:lnTo>
                  <a:pt x="5688330" y="4621975"/>
                </a:lnTo>
                <a:lnTo>
                  <a:pt x="5481129" y="4818825"/>
                </a:lnTo>
                <a:lnTo>
                  <a:pt x="5587365" y="4930648"/>
                </a:lnTo>
                <a:close/>
                <a:moveTo>
                  <a:pt x="5534089" y="5409057"/>
                </a:moveTo>
                <a:lnTo>
                  <a:pt x="5587555" y="4930839"/>
                </a:lnTo>
                <a:lnTo>
                  <a:pt x="5693791" y="5042599"/>
                </a:lnTo>
                <a:lnTo>
                  <a:pt x="5900991" y="4845749"/>
                </a:lnTo>
                <a:lnTo>
                  <a:pt x="6008116" y="4958461"/>
                </a:lnTo>
                <a:lnTo>
                  <a:pt x="6008116" y="4958461"/>
                </a:lnTo>
                <a:lnTo>
                  <a:pt x="6115685" y="5071428"/>
                </a:lnTo>
                <a:lnTo>
                  <a:pt x="5908485" y="5268278"/>
                </a:lnTo>
                <a:lnTo>
                  <a:pt x="6014656" y="5380038"/>
                </a:lnTo>
                <a:close/>
                <a:moveTo>
                  <a:pt x="5960999" y="5858447"/>
                </a:moveTo>
                <a:lnTo>
                  <a:pt x="6014529" y="5380165"/>
                </a:lnTo>
                <a:lnTo>
                  <a:pt x="6120765" y="5491988"/>
                </a:lnTo>
                <a:lnTo>
                  <a:pt x="6327966" y="5295138"/>
                </a:lnTo>
                <a:lnTo>
                  <a:pt x="6435090" y="5407914"/>
                </a:lnTo>
                <a:lnTo>
                  <a:pt x="6435090" y="5407914"/>
                </a:lnTo>
                <a:lnTo>
                  <a:pt x="6542278" y="5520690"/>
                </a:lnTo>
                <a:lnTo>
                  <a:pt x="6335014" y="5717540"/>
                </a:lnTo>
                <a:lnTo>
                  <a:pt x="6441250" y="5829300"/>
                </a:lnTo>
                <a:close/>
                <a:moveTo>
                  <a:pt x="6969316" y="5970080"/>
                </a:moveTo>
                <a:lnTo>
                  <a:pt x="6762115" y="6166930"/>
                </a:lnTo>
                <a:lnTo>
                  <a:pt x="6868351" y="6278753"/>
                </a:lnTo>
                <a:lnTo>
                  <a:pt x="6387973" y="6307773"/>
                </a:lnTo>
                <a:lnTo>
                  <a:pt x="6441504" y="5829554"/>
                </a:lnTo>
                <a:lnTo>
                  <a:pt x="6547739" y="5941314"/>
                </a:lnTo>
                <a:lnTo>
                  <a:pt x="6754940" y="5744464"/>
                </a:lnTo>
                <a:lnTo>
                  <a:pt x="6862064" y="5857177"/>
                </a:lnTo>
                <a:lnTo>
                  <a:pt x="6862064" y="5857177"/>
                </a:lnTo>
                <a:close/>
                <a:moveTo>
                  <a:pt x="7016623" y="5070158"/>
                </a:moveTo>
                <a:lnTo>
                  <a:pt x="6809423" y="5267008"/>
                </a:lnTo>
                <a:lnTo>
                  <a:pt x="6915594" y="5378768"/>
                </a:lnTo>
                <a:lnTo>
                  <a:pt x="6435280" y="5407851"/>
                </a:lnTo>
                <a:lnTo>
                  <a:pt x="6488748" y="4929569"/>
                </a:lnTo>
                <a:lnTo>
                  <a:pt x="6594983" y="5041392"/>
                </a:lnTo>
                <a:lnTo>
                  <a:pt x="6802184" y="4844542"/>
                </a:lnTo>
                <a:lnTo>
                  <a:pt x="6909435" y="4957318"/>
                </a:lnTo>
                <a:lnTo>
                  <a:pt x="6909435" y="4957318"/>
                </a:lnTo>
                <a:close/>
                <a:moveTo>
                  <a:pt x="7063867" y="4170172"/>
                </a:moveTo>
                <a:lnTo>
                  <a:pt x="6856666" y="4367022"/>
                </a:lnTo>
                <a:lnTo>
                  <a:pt x="6962902" y="4478782"/>
                </a:lnTo>
                <a:lnTo>
                  <a:pt x="6482525" y="4507802"/>
                </a:lnTo>
                <a:lnTo>
                  <a:pt x="6536055" y="4029583"/>
                </a:lnTo>
                <a:lnTo>
                  <a:pt x="6642227" y="4141343"/>
                </a:lnTo>
                <a:lnTo>
                  <a:pt x="6849428" y="3944493"/>
                </a:lnTo>
                <a:lnTo>
                  <a:pt x="6956616" y="4057650"/>
                </a:lnTo>
                <a:lnTo>
                  <a:pt x="6956616" y="4057650"/>
                </a:lnTo>
                <a:close/>
                <a:moveTo>
                  <a:pt x="7111111" y="3270250"/>
                </a:moveTo>
                <a:lnTo>
                  <a:pt x="6903911" y="3467100"/>
                </a:lnTo>
                <a:lnTo>
                  <a:pt x="7010146" y="3578924"/>
                </a:lnTo>
                <a:lnTo>
                  <a:pt x="6529768" y="3607943"/>
                </a:lnTo>
                <a:lnTo>
                  <a:pt x="6583299" y="3129661"/>
                </a:lnTo>
                <a:lnTo>
                  <a:pt x="6689535" y="3241485"/>
                </a:lnTo>
                <a:lnTo>
                  <a:pt x="6896735" y="3044635"/>
                </a:lnTo>
                <a:lnTo>
                  <a:pt x="7003860" y="3157411"/>
                </a:lnTo>
                <a:lnTo>
                  <a:pt x="7003860" y="3157411"/>
                </a:lnTo>
                <a:close/>
                <a:moveTo>
                  <a:pt x="6943979" y="2144649"/>
                </a:moveTo>
                <a:lnTo>
                  <a:pt x="7051104" y="2257425"/>
                </a:lnTo>
                <a:lnTo>
                  <a:pt x="7051104" y="2257425"/>
                </a:lnTo>
                <a:lnTo>
                  <a:pt x="7158228" y="2370138"/>
                </a:lnTo>
                <a:lnTo>
                  <a:pt x="6951028" y="2566988"/>
                </a:lnTo>
                <a:lnTo>
                  <a:pt x="7057263" y="2678748"/>
                </a:lnTo>
                <a:lnTo>
                  <a:pt x="6576886" y="2707767"/>
                </a:lnTo>
                <a:lnTo>
                  <a:pt x="6630416" y="2229549"/>
                </a:lnTo>
                <a:lnTo>
                  <a:pt x="6736652" y="2341309"/>
                </a:lnTo>
                <a:close/>
                <a:moveTo>
                  <a:pt x="6731635" y="1921002"/>
                </a:moveTo>
                <a:lnTo>
                  <a:pt x="6524435" y="2117852"/>
                </a:lnTo>
                <a:lnTo>
                  <a:pt x="6630606" y="2229676"/>
                </a:lnTo>
                <a:lnTo>
                  <a:pt x="6150292" y="2258695"/>
                </a:lnTo>
                <a:lnTo>
                  <a:pt x="6203760" y="1780477"/>
                </a:lnTo>
                <a:lnTo>
                  <a:pt x="6309995" y="1892237"/>
                </a:lnTo>
                <a:lnTo>
                  <a:pt x="6517195" y="1695387"/>
                </a:lnTo>
                <a:lnTo>
                  <a:pt x="6624320" y="1808163"/>
                </a:lnTo>
                <a:lnTo>
                  <a:pt x="6624320" y="1808163"/>
                </a:lnTo>
                <a:close/>
                <a:moveTo>
                  <a:pt x="6778879" y="1021080"/>
                </a:moveTo>
                <a:lnTo>
                  <a:pt x="6571679" y="1217930"/>
                </a:lnTo>
                <a:lnTo>
                  <a:pt x="6677914" y="1329690"/>
                </a:lnTo>
                <a:lnTo>
                  <a:pt x="6197346" y="1358900"/>
                </a:lnTo>
                <a:lnTo>
                  <a:pt x="6250877" y="880618"/>
                </a:lnTo>
                <a:lnTo>
                  <a:pt x="6356985" y="992315"/>
                </a:lnTo>
                <a:lnTo>
                  <a:pt x="6564249" y="795465"/>
                </a:lnTo>
                <a:lnTo>
                  <a:pt x="6671437" y="908050"/>
                </a:lnTo>
                <a:lnTo>
                  <a:pt x="6671437" y="908050"/>
                </a:lnTo>
                <a:close/>
                <a:moveTo>
                  <a:pt x="3801872" y="0"/>
                </a:moveTo>
                <a:lnTo>
                  <a:pt x="3609467" y="0"/>
                </a:lnTo>
                <a:lnTo>
                  <a:pt x="3700780" y="96076"/>
                </a:lnTo>
                <a:close/>
                <a:moveTo>
                  <a:pt x="2902014" y="0"/>
                </a:moveTo>
                <a:lnTo>
                  <a:pt x="2707132" y="0"/>
                </a:lnTo>
                <a:lnTo>
                  <a:pt x="2799588" y="97346"/>
                </a:lnTo>
                <a:close/>
                <a:moveTo>
                  <a:pt x="95885" y="101092"/>
                </a:moveTo>
                <a:lnTo>
                  <a:pt x="202374" y="0"/>
                </a:lnTo>
                <a:lnTo>
                  <a:pt x="0" y="0"/>
                </a:lnTo>
                <a:close/>
                <a:moveTo>
                  <a:pt x="1102296" y="0"/>
                </a:moveTo>
                <a:lnTo>
                  <a:pt x="902335" y="0"/>
                </a:lnTo>
                <a:lnTo>
                  <a:pt x="997140" y="99822"/>
                </a:lnTo>
                <a:close/>
                <a:moveTo>
                  <a:pt x="2002155" y="0"/>
                </a:moveTo>
                <a:lnTo>
                  <a:pt x="1804733" y="0"/>
                </a:lnTo>
                <a:lnTo>
                  <a:pt x="1898396" y="98552"/>
                </a:lnTo>
                <a:close/>
              </a:path>
            </a:pathLst>
          </a:custGeom>
          <a:gradFill>
            <a:gsLst>
              <a:gs pos="0">
                <a:srgbClr val="007450">
                  <a:alpha val="18823"/>
                </a:srgbClr>
              </a:gs>
              <a:gs pos="80000">
                <a:srgbClr val="002964">
                  <a:alpha val="0"/>
                </a:srgbClr>
              </a:gs>
              <a:gs pos="100000">
                <a:srgbClr val="002964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5"/>
          <p:cNvSpPr/>
          <p:nvPr/>
        </p:nvSpPr>
        <p:spPr>
          <a:xfrm>
            <a:off x="0" y="-50"/>
            <a:ext cx="7433400" cy="5143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Zilla Slab SemiBold"/>
              <a:buNone/>
            </a:pPr>
            <a:endParaRPr sz="4800">
              <a:solidFill>
                <a:schemeClr val="lt1"/>
              </a:solidFill>
              <a:latin typeface="Zilla Slab SemiBold"/>
              <a:ea typeface="Zilla Slab SemiBold"/>
              <a:cs typeface="Zilla Slab SemiBold"/>
              <a:sym typeface="Zilla Slab SemiBold"/>
            </a:endParaRPr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651600" y="1409701"/>
            <a:ext cx="6130200" cy="310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⇨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⇾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￫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0" y="2434161"/>
            <a:ext cx="2701384" cy="2709577"/>
          </a:xfrm>
          <a:custGeom>
            <a:avLst/>
            <a:gdLst/>
            <a:ahLst/>
            <a:cxnLst/>
            <a:rect l="l" t="t" r="r" b="b"/>
            <a:pathLst>
              <a:path w="3601846" h="3612769" extrusionOk="0">
                <a:moveTo>
                  <a:pt x="2747772" y="2696083"/>
                </a:moveTo>
                <a:lnTo>
                  <a:pt x="2267268" y="2725166"/>
                </a:lnTo>
                <a:lnTo>
                  <a:pt x="2320798" y="2246757"/>
                </a:lnTo>
                <a:lnTo>
                  <a:pt x="1840357" y="2275777"/>
                </a:lnTo>
                <a:lnTo>
                  <a:pt x="1893888" y="1797431"/>
                </a:lnTo>
                <a:lnTo>
                  <a:pt x="1413383" y="1826451"/>
                </a:lnTo>
                <a:lnTo>
                  <a:pt x="1466850" y="1348042"/>
                </a:lnTo>
                <a:lnTo>
                  <a:pt x="986409" y="1377252"/>
                </a:lnTo>
                <a:lnTo>
                  <a:pt x="1039940" y="898842"/>
                </a:lnTo>
                <a:lnTo>
                  <a:pt x="559435" y="927735"/>
                </a:lnTo>
                <a:lnTo>
                  <a:pt x="612966" y="449326"/>
                </a:lnTo>
                <a:lnTo>
                  <a:pt x="132461" y="478409"/>
                </a:lnTo>
                <a:lnTo>
                  <a:pt x="185992" y="0"/>
                </a:lnTo>
                <a:lnTo>
                  <a:pt x="0" y="11240"/>
                </a:lnTo>
                <a:lnTo>
                  <a:pt x="0" y="389573"/>
                </a:lnTo>
                <a:lnTo>
                  <a:pt x="25400" y="365633"/>
                </a:lnTo>
                <a:lnTo>
                  <a:pt x="132525" y="478409"/>
                </a:lnTo>
                <a:lnTo>
                  <a:pt x="132525" y="478409"/>
                </a:lnTo>
                <a:lnTo>
                  <a:pt x="239649" y="591185"/>
                </a:lnTo>
                <a:lnTo>
                  <a:pt x="32449" y="788035"/>
                </a:lnTo>
                <a:lnTo>
                  <a:pt x="138684" y="899859"/>
                </a:lnTo>
                <a:lnTo>
                  <a:pt x="0" y="908367"/>
                </a:lnTo>
                <a:lnTo>
                  <a:pt x="0" y="1288796"/>
                </a:lnTo>
                <a:lnTo>
                  <a:pt x="85090" y="1378331"/>
                </a:lnTo>
                <a:lnTo>
                  <a:pt x="85090" y="1378331"/>
                </a:lnTo>
                <a:lnTo>
                  <a:pt x="192342" y="1491552"/>
                </a:lnTo>
                <a:lnTo>
                  <a:pt x="0" y="1673987"/>
                </a:lnTo>
                <a:lnTo>
                  <a:pt x="0" y="1703769"/>
                </a:lnTo>
                <a:lnTo>
                  <a:pt x="91377" y="1799908"/>
                </a:lnTo>
                <a:lnTo>
                  <a:pt x="0" y="1805432"/>
                </a:lnTo>
                <a:lnTo>
                  <a:pt x="0" y="2238502"/>
                </a:lnTo>
                <a:lnTo>
                  <a:pt x="38100" y="2278317"/>
                </a:lnTo>
                <a:lnTo>
                  <a:pt x="38100" y="2278317"/>
                </a:lnTo>
                <a:lnTo>
                  <a:pt x="145288" y="2391029"/>
                </a:lnTo>
                <a:lnTo>
                  <a:pt x="0" y="2529015"/>
                </a:lnTo>
                <a:lnTo>
                  <a:pt x="0" y="2653602"/>
                </a:lnTo>
                <a:lnTo>
                  <a:pt x="44069" y="2699957"/>
                </a:lnTo>
                <a:lnTo>
                  <a:pt x="0" y="2702497"/>
                </a:lnTo>
                <a:lnTo>
                  <a:pt x="0" y="3095054"/>
                </a:lnTo>
                <a:lnTo>
                  <a:pt x="44450" y="2699957"/>
                </a:lnTo>
                <a:lnTo>
                  <a:pt x="150686" y="2811780"/>
                </a:lnTo>
                <a:lnTo>
                  <a:pt x="357886" y="2614930"/>
                </a:lnTo>
                <a:lnTo>
                  <a:pt x="465011" y="2727706"/>
                </a:lnTo>
                <a:lnTo>
                  <a:pt x="465011" y="2727706"/>
                </a:lnTo>
                <a:lnTo>
                  <a:pt x="572135" y="2840482"/>
                </a:lnTo>
                <a:lnTo>
                  <a:pt x="364935" y="3037332"/>
                </a:lnTo>
                <a:lnTo>
                  <a:pt x="471170" y="3149156"/>
                </a:lnTo>
                <a:lnTo>
                  <a:pt x="0" y="3177667"/>
                </a:lnTo>
                <a:lnTo>
                  <a:pt x="0" y="3188208"/>
                </a:lnTo>
                <a:lnTo>
                  <a:pt x="97790" y="3291142"/>
                </a:lnTo>
                <a:lnTo>
                  <a:pt x="0" y="3383852"/>
                </a:lnTo>
                <a:lnTo>
                  <a:pt x="0" y="3602927"/>
                </a:lnTo>
                <a:lnTo>
                  <a:pt x="8827" y="3612452"/>
                </a:lnTo>
                <a:lnTo>
                  <a:pt x="207645" y="3612452"/>
                </a:lnTo>
                <a:lnTo>
                  <a:pt x="310388" y="3514852"/>
                </a:lnTo>
                <a:lnTo>
                  <a:pt x="403098" y="3612452"/>
                </a:lnTo>
                <a:lnTo>
                  <a:pt x="419100" y="3612452"/>
                </a:lnTo>
                <a:lnTo>
                  <a:pt x="470916" y="3149346"/>
                </a:lnTo>
                <a:lnTo>
                  <a:pt x="577152" y="3261106"/>
                </a:lnTo>
                <a:lnTo>
                  <a:pt x="784352" y="3064256"/>
                </a:lnTo>
                <a:lnTo>
                  <a:pt x="891477" y="3177032"/>
                </a:lnTo>
                <a:lnTo>
                  <a:pt x="891477" y="3177032"/>
                </a:lnTo>
                <a:lnTo>
                  <a:pt x="998601" y="3289745"/>
                </a:lnTo>
                <a:lnTo>
                  <a:pt x="791401" y="3486595"/>
                </a:lnTo>
                <a:lnTo>
                  <a:pt x="897636" y="3598355"/>
                </a:lnTo>
                <a:lnTo>
                  <a:pt x="667766" y="3612261"/>
                </a:lnTo>
                <a:lnTo>
                  <a:pt x="896366" y="3612261"/>
                </a:lnTo>
                <a:lnTo>
                  <a:pt x="897890" y="3598482"/>
                </a:lnTo>
                <a:lnTo>
                  <a:pt x="910971" y="3612261"/>
                </a:lnTo>
                <a:lnTo>
                  <a:pt x="1107250" y="3612261"/>
                </a:lnTo>
                <a:lnTo>
                  <a:pt x="1211326" y="3513392"/>
                </a:lnTo>
                <a:lnTo>
                  <a:pt x="1305497" y="3612452"/>
                </a:lnTo>
                <a:lnTo>
                  <a:pt x="1320419" y="3612452"/>
                </a:lnTo>
                <a:lnTo>
                  <a:pt x="1372362" y="3148076"/>
                </a:lnTo>
                <a:lnTo>
                  <a:pt x="1478598" y="3259900"/>
                </a:lnTo>
                <a:lnTo>
                  <a:pt x="1685798" y="3063050"/>
                </a:lnTo>
                <a:lnTo>
                  <a:pt x="1792923" y="3175826"/>
                </a:lnTo>
                <a:lnTo>
                  <a:pt x="1792923" y="3175826"/>
                </a:lnTo>
                <a:lnTo>
                  <a:pt x="1900174" y="3288602"/>
                </a:lnTo>
                <a:lnTo>
                  <a:pt x="1692973" y="3485452"/>
                </a:lnTo>
                <a:lnTo>
                  <a:pt x="1799209" y="3597275"/>
                </a:lnTo>
                <a:lnTo>
                  <a:pt x="1548702" y="3612452"/>
                </a:lnTo>
                <a:lnTo>
                  <a:pt x="1797622" y="3612452"/>
                </a:lnTo>
                <a:lnTo>
                  <a:pt x="1799336" y="3597466"/>
                </a:lnTo>
                <a:lnTo>
                  <a:pt x="1813560" y="3612452"/>
                </a:lnTo>
                <a:lnTo>
                  <a:pt x="2007426" y="3612452"/>
                </a:lnTo>
                <a:lnTo>
                  <a:pt x="2112772" y="3512376"/>
                </a:lnTo>
                <a:lnTo>
                  <a:pt x="2208022" y="3612452"/>
                </a:lnTo>
                <a:lnTo>
                  <a:pt x="2221611" y="3612452"/>
                </a:lnTo>
                <a:lnTo>
                  <a:pt x="2273745" y="3146870"/>
                </a:lnTo>
                <a:lnTo>
                  <a:pt x="2379980" y="3258630"/>
                </a:lnTo>
                <a:lnTo>
                  <a:pt x="2587181" y="3061780"/>
                </a:lnTo>
                <a:lnTo>
                  <a:pt x="2694115" y="3174302"/>
                </a:lnTo>
                <a:lnTo>
                  <a:pt x="2694115" y="3174302"/>
                </a:lnTo>
                <a:lnTo>
                  <a:pt x="2801239" y="3287078"/>
                </a:lnTo>
                <a:lnTo>
                  <a:pt x="2594039" y="3483928"/>
                </a:lnTo>
                <a:lnTo>
                  <a:pt x="2700274" y="3595688"/>
                </a:lnTo>
                <a:lnTo>
                  <a:pt x="2429129" y="3612070"/>
                </a:lnTo>
                <a:lnTo>
                  <a:pt x="2698750" y="3612070"/>
                </a:lnTo>
                <a:lnTo>
                  <a:pt x="2700592" y="3595815"/>
                </a:lnTo>
                <a:lnTo>
                  <a:pt x="2716022" y="3612070"/>
                </a:lnTo>
                <a:lnTo>
                  <a:pt x="2907348" y="3612070"/>
                </a:lnTo>
                <a:lnTo>
                  <a:pt x="3014028" y="3510470"/>
                </a:lnTo>
                <a:lnTo>
                  <a:pt x="3110294" y="3612070"/>
                </a:lnTo>
                <a:lnTo>
                  <a:pt x="3122549" y="3612070"/>
                </a:lnTo>
                <a:lnTo>
                  <a:pt x="3174810" y="3145092"/>
                </a:lnTo>
                <a:lnTo>
                  <a:pt x="2694242" y="3174302"/>
                </a:lnTo>
                <a:close/>
                <a:moveTo>
                  <a:pt x="1306068" y="1713802"/>
                </a:moveTo>
                <a:lnTo>
                  <a:pt x="1413193" y="1826578"/>
                </a:lnTo>
                <a:lnTo>
                  <a:pt x="1413193" y="1826578"/>
                </a:lnTo>
                <a:lnTo>
                  <a:pt x="1520381" y="1939354"/>
                </a:lnTo>
                <a:lnTo>
                  <a:pt x="1313180" y="2136204"/>
                </a:lnTo>
                <a:lnTo>
                  <a:pt x="1419352" y="2248027"/>
                </a:lnTo>
                <a:lnTo>
                  <a:pt x="939165" y="2277047"/>
                </a:lnTo>
                <a:lnTo>
                  <a:pt x="992632" y="1798765"/>
                </a:lnTo>
                <a:lnTo>
                  <a:pt x="1098868" y="1910652"/>
                </a:lnTo>
                <a:close/>
                <a:moveTo>
                  <a:pt x="879094" y="1264476"/>
                </a:moveTo>
                <a:lnTo>
                  <a:pt x="986282" y="1377252"/>
                </a:lnTo>
                <a:lnTo>
                  <a:pt x="986282" y="1377252"/>
                </a:lnTo>
                <a:lnTo>
                  <a:pt x="1093407" y="1489964"/>
                </a:lnTo>
                <a:lnTo>
                  <a:pt x="886206" y="1686814"/>
                </a:lnTo>
                <a:lnTo>
                  <a:pt x="992378" y="1798574"/>
                </a:lnTo>
                <a:lnTo>
                  <a:pt x="512064" y="1827657"/>
                </a:lnTo>
                <a:lnTo>
                  <a:pt x="565595" y="1349375"/>
                </a:lnTo>
                <a:lnTo>
                  <a:pt x="671767" y="1461135"/>
                </a:lnTo>
                <a:close/>
                <a:moveTo>
                  <a:pt x="85344" y="1378458"/>
                </a:moveTo>
                <a:lnTo>
                  <a:pt x="138875" y="900240"/>
                </a:lnTo>
                <a:lnTo>
                  <a:pt x="245110" y="1012000"/>
                </a:lnTo>
                <a:lnTo>
                  <a:pt x="452311" y="815150"/>
                </a:lnTo>
                <a:lnTo>
                  <a:pt x="559435" y="927862"/>
                </a:lnTo>
                <a:lnTo>
                  <a:pt x="559435" y="927862"/>
                </a:lnTo>
                <a:lnTo>
                  <a:pt x="666750" y="1040702"/>
                </a:lnTo>
                <a:lnTo>
                  <a:pt x="459359" y="1237552"/>
                </a:lnTo>
                <a:lnTo>
                  <a:pt x="565595" y="1349312"/>
                </a:lnTo>
                <a:close/>
                <a:moveTo>
                  <a:pt x="38100" y="2278317"/>
                </a:moveTo>
                <a:lnTo>
                  <a:pt x="91631" y="1800035"/>
                </a:lnTo>
                <a:lnTo>
                  <a:pt x="197803" y="1911858"/>
                </a:lnTo>
                <a:lnTo>
                  <a:pt x="405003" y="1715008"/>
                </a:lnTo>
                <a:lnTo>
                  <a:pt x="512191" y="1827784"/>
                </a:lnTo>
                <a:lnTo>
                  <a:pt x="512191" y="1827784"/>
                </a:lnTo>
                <a:lnTo>
                  <a:pt x="619316" y="1940497"/>
                </a:lnTo>
                <a:lnTo>
                  <a:pt x="412115" y="2137347"/>
                </a:lnTo>
                <a:lnTo>
                  <a:pt x="518287" y="2249107"/>
                </a:lnTo>
                <a:close/>
                <a:moveTo>
                  <a:pt x="465011" y="2727643"/>
                </a:moveTo>
                <a:lnTo>
                  <a:pt x="518541" y="2249361"/>
                </a:lnTo>
                <a:lnTo>
                  <a:pt x="624650" y="2361502"/>
                </a:lnTo>
                <a:lnTo>
                  <a:pt x="831850" y="2164652"/>
                </a:lnTo>
                <a:lnTo>
                  <a:pt x="938975" y="2277428"/>
                </a:lnTo>
                <a:lnTo>
                  <a:pt x="938975" y="2277428"/>
                </a:lnTo>
                <a:lnTo>
                  <a:pt x="1046163" y="2390204"/>
                </a:lnTo>
                <a:lnTo>
                  <a:pt x="838899" y="2587054"/>
                </a:lnTo>
                <a:lnTo>
                  <a:pt x="945134" y="2698877"/>
                </a:lnTo>
                <a:close/>
                <a:moveTo>
                  <a:pt x="1266127" y="3036189"/>
                </a:moveTo>
                <a:lnTo>
                  <a:pt x="1372362" y="3147949"/>
                </a:lnTo>
                <a:lnTo>
                  <a:pt x="891985" y="3176969"/>
                </a:lnTo>
                <a:lnTo>
                  <a:pt x="945515" y="2698750"/>
                </a:lnTo>
                <a:lnTo>
                  <a:pt x="1051751" y="2810510"/>
                </a:lnTo>
                <a:lnTo>
                  <a:pt x="1258951" y="2613660"/>
                </a:lnTo>
                <a:lnTo>
                  <a:pt x="1366076" y="2726373"/>
                </a:lnTo>
                <a:lnTo>
                  <a:pt x="1366076" y="2726373"/>
                </a:lnTo>
                <a:lnTo>
                  <a:pt x="1473200" y="2839276"/>
                </a:lnTo>
                <a:close/>
                <a:moveTo>
                  <a:pt x="1366203" y="2726373"/>
                </a:moveTo>
                <a:lnTo>
                  <a:pt x="1419733" y="2248154"/>
                </a:lnTo>
                <a:lnTo>
                  <a:pt x="1525969" y="2359914"/>
                </a:lnTo>
                <a:lnTo>
                  <a:pt x="1733169" y="2163064"/>
                </a:lnTo>
                <a:lnTo>
                  <a:pt x="1840294" y="2275777"/>
                </a:lnTo>
                <a:lnTo>
                  <a:pt x="1840294" y="2275777"/>
                </a:lnTo>
                <a:lnTo>
                  <a:pt x="1947418" y="2388489"/>
                </a:lnTo>
                <a:lnTo>
                  <a:pt x="1740217" y="2585339"/>
                </a:lnTo>
                <a:lnTo>
                  <a:pt x="1846453" y="2697099"/>
                </a:lnTo>
                <a:close/>
                <a:moveTo>
                  <a:pt x="2167319" y="3034919"/>
                </a:moveTo>
                <a:lnTo>
                  <a:pt x="2273300" y="3146743"/>
                </a:lnTo>
                <a:lnTo>
                  <a:pt x="1792923" y="3175762"/>
                </a:lnTo>
                <a:lnTo>
                  <a:pt x="1846453" y="2697480"/>
                </a:lnTo>
                <a:lnTo>
                  <a:pt x="1952689" y="2809304"/>
                </a:lnTo>
                <a:lnTo>
                  <a:pt x="2159889" y="2612454"/>
                </a:lnTo>
                <a:lnTo>
                  <a:pt x="2266950" y="2725166"/>
                </a:lnTo>
                <a:lnTo>
                  <a:pt x="2266950" y="2725166"/>
                </a:lnTo>
                <a:lnTo>
                  <a:pt x="2374075" y="2837942"/>
                </a:lnTo>
                <a:close/>
                <a:moveTo>
                  <a:pt x="3309938" y="3612770"/>
                </a:moveTo>
                <a:lnTo>
                  <a:pt x="3599878" y="3612770"/>
                </a:lnTo>
                <a:lnTo>
                  <a:pt x="3601847" y="3595116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28000">
                <a:schemeClr val="lt1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bg>
      <p:bgPr>
        <a:gradFill>
          <a:gsLst>
            <a:gs pos="0">
              <a:schemeClr val="accent1"/>
            </a:gs>
            <a:gs pos="50000">
              <a:schemeClr val="accent2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3761899" y="0"/>
            <a:ext cx="5382339" cy="5130641"/>
          </a:xfrm>
          <a:custGeom>
            <a:avLst/>
            <a:gdLst/>
            <a:ahLst/>
            <a:cxnLst/>
            <a:rect l="l" t="t" r="r" b="b"/>
            <a:pathLst>
              <a:path w="7176452" h="6840855" extrusionOk="0">
                <a:moveTo>
                  <a:pt x="5601653" y="0"/>
                </a:moveTo>
                <a:lnTo>
                  <a:pt x="5414201" y="0"/>
                </a:lnTo>
                <a:lnTo>
                  <a:pt x="5503101" y="93599"/>
                </a:lnTo>
                <a:close/>
                <a:moveTo>
                  <a:pt x="4701794" y="0"/>
                </a:moveTo>
                <a:lnTo>
                  <a:pt x="4511866" y="0"/>
                </a:lnTo>
                <a:lnTo>
                  <a:pt x="4601972" y="94806"/>
                </a:lnTo>
                <a:close/>
                <a:moveTo>
                  <a:pt x="6501511" y="0"/>
                </a:moveTo>
                <a:lnTo>
                  <a:pt x="6316599" y="0"/>
                </a:lnTo>
                <a:lnTo>
                  <a:pt x="6404356" y="92329"/>
                </a:lnTo>
                <a:close/>
                <a:moveTo>
                  <a:pt x="7176135" y="0"/>
                </a:moveTo>
                <a:lnTo>
                  <a:pt x="6854635" y="0"/>
                </a:lnTo>
                <a:lnTo>
                  <a:pt x="6718935" y="8192"/>
                </a:lnTo>
                <a:lnTo>
                  <a:pt x="6719888" y="0"/>
                </a:lnTo>
                <a:lnTo>
                  <a:pt x="6710998" y="0"/>
                </a:lnTo>
                <a:lnTo>
                  <a:pt x="6718935" y="8192"/>
                </a:lnTo>
                <a:lnTo>
                  <a:pt x="6718935" y="8192"/>
                </a:lnTo>
                <a:lnTo>
                  <a:pt x="6826060" y="120967"/>
                </a:lnTo>
                <a:lnTo>
                  <a:pt x="6618859" y="317818"/>
                </a:lnTo>
                <a:lnTo>
                  <a:pt x="6725285" y="429768"/>
                </a:lnTo>
                <a:lnTo>
                  <a:pt x="6244907" y="458788"/>
                </a:lnTo>
                <a:lnTo>
                  <a:pt x="6295962" y="0"/>
                </a:lnTo>
                <a:lnTo>
                  <a:pt x="5974016" y="0"/>
                </a:lnTo>
                <a:lnTo>
                  <a:pt x="5817616" y="9462"/>
                </a:lnTo>
                <a:lnTo>
                  <a:pt x="5818695" y="0"/>
                </a:lnTo>
                <a:lnTo>
                  <a:pt x="5808472" y="0"/>
                </a:lnTo>
                <a:lnTo>
                  <a:pt x="5817235" y="9462"/>
                </a:lnTo>
                <a:lnTo>
                  <a:pt x="5817235" y="9462"/>
                </a:lnTo>
                <a:lnTo>
                  <a:pt x="5924360" y="122238"/>
                </a:lnTo>
                <a:lnTo>
                  <a:pt x="5717159" y="319088"/>
                </a:lnTo>
                <a:lnTo>
                  <a:pt x="5823585" y="431038"/>
                </a:lnTo>
                <a:lnTo>
                  <a:pt x="5343207" y="460057"/>
                </a:lnTo>
                <a:lnTo>
                  <a:pt x="5394897" y="0"/>
                </a:lnTo>
                <a:lnTo>
                  <a:pt x="5093335" y="0"/>
                </a:lnTo>
                <a:lnTo>
                  <a:pt x="4916297" y="10668"/>
                </a:lnTo>
                <a:lnTo>
                  <a:pt x="4917504" y="0"/>
                </a:lnTo>
                <a:lnTo>
                  <a:pt x="4906010" y="0"/>
                </a:lnTo>
                <a:lnTo>
                  <a:pt x="4916170" y="10732"/>
                </a:lnTo>
                <a:lnTo>
                  <a:pt x="4916170" y="10732"/>
                </a:lnTo>
                <a:lnTo>
                  <a:pt x="5023485" y="123571"/>
                </a:lnTo>
                <a:lnTo>
                  <a:pt x="4816285" y="320421"/>
                </a:lnTo>
                <a:lnTo>
                  <a:pt x="4922520" y="432181"/>
                </a:lnTo>
                <a:lnTo>
                  <a:pt x="4442142" y="461264"/>
                </a:lnTo>
                <a:lnTo>
                  <a:pt x="4493831" y="0"/>
                </a:lnTo>
                <a:lnTo>
                  <a:pt x="4212907" y="0"/>
                </a:lnTo>
                <a:lnTo>
                  <a:pt x="4015232" y="11938"/>
                </a:lnTo>
                <a:lnTo>
                  <a:pt x="4016629" y="0"/>
                </a:lnTo>
                <a:lnTo>
                  <a:pt x="4003929" y="0"/>
                </a:lnTo>
                <a:lnTo>
                  <a:pt x="4015295" y="11938"/>
                </a:lnTo>
                <a:lnTo>
                  <a:pt x="4015295" y="11938"/>
                </a:lnTo>
                <a:lnTo>
                  <a:pt x="4122420" y="124714"/>
                </a:lnTo>
                <a:lnTo>
                  <a:pt x="3915219" y="321564"/>
                </a:lnTo>
                <a:lnTo>
                  <a:pt x="4021455" y="433324"/>
                </a:lnTo>
                <a:lnTo>
                  <a:pt x="3541078" y="462344"/>
                </a:lnTo>
                <a:lnTo>
                  <a:pt x="3592830" y="0"/>
                </a:lnTo>
                <a:lnTo>
                  <a:pt x="3332480" y="0"/>
                </a:lnTo>
                <a:lnTo>
                  <a:pt x="3114230" y="13208"/>
                </a:lnTo>
                <a:lnTo>
                  <a:pt x="3115691" y="0"/>
                </a:lnTo>
                <a:lnTo>
                  <a:pt x="3101530" y="0"/>
                </a:lnTo>
                <a:lnTo>
                  <a:pt x="3114230" y="13208"/>
                </a:lnTo>
                <a:lnTo>
                  <a:pt x="3114230" y="13208"/>
                </a:lnTo>
                <a:lnTo>
                  <a:pt x="3221355" y="125984"/>
                </a:lnTo>
                <a:lnTo>
                  <a:pt x="3014154" y="322834"/>
                </a:lnTo>
                <a:lnTo>
                  <a:pt x="3120390" y="434657"/>
                </a:lnTo>
                <a:lnTo>
                  <a:pt x="2639822" y="463550"/>
                </a:lnTo>
                <a:lnTo>
                  <a:pt x="2691765" y="0"/>
                </a:lnTo>
                <a:lnTo>
                  <a:pt x="2451735" y="0"/>
                </a:lnTo>
                <a:lnTo>
                  <a:pt x="2212848" y="14415"/>
                </a:lnTo>
                <a:lnTo>
                  <a:pt x="2214436" y="0"/>
                </a:lnTo>
                <a:lnTo>
                  <a:pt x="2198941" y="0"/>
                </a:lnTo>
                <a:lnTo>
                  <a:pt x="2212657" y="14478"/>
                </a:lnTo>
                <a:lnTo>
                  <a:pt x="2212657" y="14478"/>
                </a:lnTo>
                <a:lnTo>
                  <a:pt x="2319845" y="127191"/>
                </a:lnTo>
                <a:lnTo>
                  <a:pt x="2112581" y="324041"/>
                </a:lnTo>
                <a:lnTo>
                  <a:pt x="2218817" y="435800"/>
                </a:lnTo>
                <a:lnTo>
                  <a:pt x="1738440" y="464820"/>
                </a:lnTo>
                <a:lnTo>
                  <a:pt x="1790700" y="0"/>
                </a:lnTo>
                <a:lnTo>
                  <a:pt x="1571244" y="0"/>
                </a:lnTo>
                <a:lnTo>
                  <a:pt x="1311719" y="15685"/>
                </a:lnTo>
                <a:lnTo>
                  <a:pt x="1313434" y="0"/>
                </a:lnTo>
                <a:lnTo>
                  <a:pt x="1296670" y="0"/>
                </a:lnTo>
                <a:lnTo>
                  <a:pt x="1311529" y="15685"/>
                </a:lnTo>
                <a:lnTo>
                  <a:pt x="1311529" y="15685"/>
                </a:lnTo>
                <a:lnTo>
                  <a:pt x="1418717" y="128461"/>
                </a:lnTo>
                <a:lnTo>
                  <a:pt x="1211516" y="325311"/>
                </a:lnTo>
                <a:lnTo>
                  <a:pt x="1317688" y="437134"/>
                </a:lnTo>
                <a:lnTo>
                  <a:pt x="837375" y="466154"/>
                </a:lnTo>
                <a:lnTo>
                  <a:pt x="889635" y="0"/>
                </a:lnTo>
                <a:lnTo>
                  <a:pt x="690689" y="0"/>
                </a:lnTo>
                <a:lnTo>
                  <a:pt x="410527" y="16955"/>
                </a:lnTo>
                <a:lnTo>
                  <a:pt x="412432" y="0"/>
                </a:lnTo>
                <a:lnTo>
                  <a:pt x="394335" y="0"/>
                </a:lnTo>
                <a:lnTo>
                  <a:pt x="410464" y="16955"/>
                </a:lnTo>
                <a:lnTo>
                  <a:pt x="410464" y="16955"/>
                </a:lnTo>
                <a:lnTo>
                  <a:pt x="517588" y="129731"/>
                </a:lnTo>
                <a:lnTo>
                  <a:pt x="310388" y="326581"/>
                </a:lnTo>
                <a:lnTo>
                  <a:pt x="522922" y="550291"/>
                </a:lnTo>
                <a:lnTo>
                  <a:pt x="730123" y="353441"/>
                </a:lnTo>
                <a:lnTo>
                  <a:pt x="837247" y="466217"/>
                </a:lnTo>
                <a:lnTo>
                  <a:pt x="837247" y="466217"/>
                </a:lnTo>
                <a:lnTo>
                  <a:pt x="944435" y="578993"/>
                </a:lnTo>
                <a:lnTo>
                  <a:pt x="737171" y="775843"/>
                </a:lnTo>
                <a:lnTo>
                  <a:pt x="949769" y="999554"/>
                </a:lnTo>
                <a:lnTo>
                  <a:pt x="1156970" y="802704"/>
                </a:lnTo>
                <a:lnTo>
                  <a:pt x="1264285" y="915670"/>
                </a:lnTo>
                <a:lnTo>
                  <a:pt x="1264285" y="915670"/>
                </a:lnTo>
                <a:lnTo>
                  <a:pt x="1371537" y="1028700"/>
                </a:lnTo>
                <a:lnTo>
                  <a:pt x="1164336" y="1225550"/>
                </a:lnTo>
                <a:lnTo>
                  <a:pt x="1376934" y="1449261"/>
                </a:lnTo>
                <a:lnTo>
                  <a:pt x="1584134" y="1252411"/>
                </a:lnTo>
                <a:lnTo>
                  <a:pt x="1691259" y="1365250"/>
                </a:lnTo>
                <a:lnTo>
                  <a:pt x="1691259" y="1365250"/>
                </a:lnTo>
                <a:lnTo>
                  <a:pt x="1798383" y="1478026"/>
                </a:lnTo>
                <a:lnTo>
                  <a:pt x="1591183" y="1674876"/>
                </a:lnTo>
                <a:lnTo>
                  <a:pt x="1804035" y="1898650"/>
                </a:lnTo>
                <a:lnTo>
                  <a:pt x="2011235" y="1701800"/>
                </a:lnTo>
                <a:lnTo>
                  <a:pt x="2118360" y="1814513"/>
                </a:lnTo>
                <a:lnTo>
                  <a:pt x="2118360" y="1814513"/>
                </a:lnTo>
                <a:lnTo>
                  <a:pt x="2225484" y="1927289"/>
                </a:lnTo>
                <a:lnTo>
                  <a:pt x="2018284" y="2124139"/>
                </a:lnTo>
                <a:lnTo>
                  <a:pt x="2230818" y="2347849"/>
                </a:lnTo>
                <a:lnTo>
                  <a:pt x="2438019" y="2150999"/>
                </a:lnTo>
                <a:lnTo>
                  <a:pt x="2545207" y="2263775"/>
                </a:lnTo>
                <a:lnTo>
                  <a:pt x="2545207" y="2263775"/>
                </a:lnTo>
                <a:lnTo>
                  <a:pt x="2652331" y="2376488"/>
                </a:lnTo>
                <a:lnTo>
                  <a:pt x="2445131" y="2573338"/>
                </a:lnTo>
                <a:lnTo>
                  <a:pt x="2657666" y="2797048"/>
                </a:lnTo>
                <a:lnTo>
                  <a:pt x="2864866" y="2600198"/>
                </a:lnTo>
                <a:lnTo>
                  <a:pt x="2972435" y="2713038"/>
                </a:lnTo>
                <a:lnTo>
                  <a:pt x="2972435" y="2713038"/>
                </a:lnTo>
                <a:lnTo>
                  <a:pt x="3079432" y="2825750"/>
                </a:lnTo>
                <a:lnTo>
                  <a:pt x="2872232" y="3022600"/>
                </a:lnTo>
                <a:lnTo>
                  <a:pt x="3084766" y="3246311"/>
                </a:lnTo>
                <a:lnTo>
                  <a:pt x="3291967" y="3049461"/>
                </a:lnTo>
                <a:lnTo>
                  <a:pt x="3399091" y="3162300"/>
                </a:lnTo>
                <a:lnTo>
                  <a:pt x="3399091" y="3162300"/>
                </a:lnTo>
                <a:lnTo>
                  <a:pt x="3506216" y="3275013"/>
                </a:lnTo>
                <a:lnTo>
                  <a:pt x="3299016" y="3471863"/>
                </a:lnTo>
                <a:lnTo>
                  <a:pt x="3511741" y="3695700"/>
                </a:lnTo>
                <a:lnTo>
                  <a:pt x="3718941" y="3498850"/>
                </a:lnTo>
                <a:lnTo>
                  <a:pt x="3826066" y="3611626"/>
                </a:lnTo>
                <a:lnTo>
                  <a:pt x="3826066" y="3611626"/>
                </a:lnTo>
                <a:lnTo>
                  <a:pt x="3933190" y="3724402"/>
                </a:lnTo>
                <a:lnTo>
                  <a:pt x="3725990" y="3921252"/>
                </a:lnTo>
                <a:lnTo>
                  <a:pt x="3938588" y="4144963"/>
                </a:lnTo>
                <a:lnTo>
                  <a:pt x="4145788" y="3948113"/>
                </a:lnTo>
                <a:lnTo>
                  <a:pt x="4252913" y="4060825"/>
                </a:lnTo>
                <a:lnTo>
                  <a:pt x="4252913" y="4060825"/>
                </a:lnTo>
                <a:lnTo>
                  <a:pt x="4360037" y="4173601"/>
                </a:lnTo>
                <a:lnTo>
                  <a:pt x="4152837" y="4370451"/>
                </a:lnTo>
                <a:lnTo>
                  <a:pt x="4365371" y="4594098"/>
                </a:lnTo>
                <a:lnTo>
                  <a:pt x="4572635" y="4397248"/>
                </a:lnTo>
                <a:lnTo>
                  <a:pt x="4679760" y="4510024"/>
                </a:lnTo>
                <a:lnTo>
                  <a:pt x="4679760" y="4510024"/>
                </a:lnTo>
                <a:lnTo>
                  <a:pt x="4786884" y="4622737"/>
                </a:lnTo>
                <a:lnTo>
                  <a:pt x="4579684" y="4819587"/>
                </a:lnTo>
                <a:lnTo>
                  <a:pt x="4792218" y="5043297"/>
                </a:lnTo>
                <a:lnTo>
                  <a:pt x="4999418" y="4846447"/>
                </a:lnTo>
                <a:lnTo>
                  <a:pt x="5106606" y="4959223"/>
                </a:lnTo>
                <a:lnTo>
                  <a:pt x="5106606" y="4959223"/>
                </a:lnTo>
                <a:lnTo>
                  <a:pt x="5213985" y="5072698"/>
                </a:lnTo>
                <a:lnTo>
                  <a:pt x="5006785" y="5269548"/>
                </a:lnTo>
                <a:lnTo>
                  <a:pt x="5219319" y="5493258"/>
                </a:lnTo>
                <a:lnTo>
                  <a:pt x="5426519" y="5296408"/>
                </a:lnTo>
                <a:lnTo>
                  <a:pt x="5533644" y="5409121"/>
                </a:lnTo>
                <a:lnTo>
                  <a:pt x="5533644" y="5409121"/>
                </a:lnTo>
                <a:lnTo>
                  <a:pt x="5640832" y="5521833"/>
                </a:lnTo>
                <a:lnTo>
                  <a:pt x="5433631" y="5718683"/>
                </a:lnTo>
                <a:lnTo>
                  <a:pt x="5646166" y="5942394"/>
                </a:lnTo>
                <a:lnTo>
                  <a:pt x="5853366" y="5745544"/>
                </a:lnTo>
                <a:lnTo>
                  <a:pt x="5960491" y="5858320"/>
                </a:lnTo>
                <a:lnTo>
                  <a:pt x="5960491" y="5858320"/>
                </a:lnTo>
                <a:lnTo>
                  <a:pt x="6067616" y="5971096"/>
                </a:lnTo>
                <a:lnTo>
                  <a:pt x="5860415" y="6167946"/>
                </a:lnTo>
                <a:lnTo>
                  <a:pt x="6073013" y="6391656"/>
                </a:lnTo>
                <a:lnTo>
                  <a:pt x="6280214" y="6194806"/>
                </a:lnTo>
                <a:lnTo>
                  <a:pt x="6387338" y="6307519"/>
                </a:lnTo>
                <a:lnTo>
                  <a:pt x="6387338" y="6307519"/>
                </a:lnTo>
                <a:lnTo>
                  <a:pt x="6494463" y="6420295"/>
                </a:lnTo>
                <a:lnTo>
                  <a:pt x="6287262" y="6617144"/>
                </a:lnTo>
                <a:lnTo>
                  <a:pt x="6499860" y="6840856"/>
                </a:lnTo>
                <a:lnTo>
                  <a:pt x="6707061" y="6644006"/>
                </a:lnTo>
                <a:lnTo>
                  <a:pt x="6814312" y="6756908"/>
                </a:lnTo>
                <a:lnTo>
                  <a:pt x="6867842" y="6278499"/>
                </a:lnTo>
                <a:lnTo>
                  <a:pt x="6974078" y="6390259"/>
                </a:lnTo>
                <a:lnTo>
                  <a:pt x="7176135" y="6199315"/>
                </a:lnTo>
                <a:lnTo>
                  <a:pt x="7176135" y="5838254"/>
                </a:lnTo>
                <a:lnTo>
                  <a:pt x="6862191" y="5857304"/>
                </a:lnTo>
                <a:lnTo>
                  <a:pt x="6915722" y="5379085"/>
                </a:lnTo>
                <a:lnTo>
                  <a:pt x="7021957" y="5490845"/>
                </a:lnTo>
                <a:lnTo>
                  <a:pt x="7176135" y="5344287"/>
                </a:lnTo>
                <a:lnTo>
                  <a:pt x="7176135" y="4941189"/>
                </a:lnTo>
                <a:lnTo>
                  <a:pt x="6909435" y="4957318"/>
                </a:lnTo>
                <a:lnTo>
                  <a:pt x="6962966" y="4479036"/>
                </a:lnTo>
                <a:lnTo>
                  <a:pt x="7069201" y="4591050"/>
                </a:lnTo>
                <a:lnTo>
                  <a:pt x="7176135" y="4489450"/>
                </a:lnTo>
                <a:lnTo>
                  <a:pt x="7176135" y="4044061"/>
                </a:lnTo>
                <a:lnTo>
                  <a:pt x="6956742" y="4057650"/>
                </a:lnTo>
                <a:lnTo>
                  <a:pt x="7010273" y="3579432"/>
                </a:lnTo>
                <a:lnTo>
                  <a:pt x="7116509" y="3691191"/>
                </a:lnTo>
                <a:lnTo>
                  <a:pt x="7176135" y="3634550"/>
                </a:lnTo>
                <a:lnTo>
                  <a:pt x="7176135" y="3146997"/>
                </a:lnTo>
                <a:lnTo>
                  <a:pt x="7003987" y="3157411"/>
                </a:lnTo>
                <a:lnTo>
                  <a:pt x="7057517" y="2679129"/>
                </a:lnTo>
                <a:lnTo>
                  <a:pt x="7163753" y="2790952"/>
                </a:lnTo>
                <a:lnTo>
                  <a:pt x="7176453" y="2779141"/>
                </a:lnTo>
                <a:lnTo>
                  <a:pt x="7176453" y="2249932"/>
                </a:lnTo>
                <a:lnTo>
                  <a:pt x="7051548" y="2257425"/>
                </a:lnTo>
                <a:lnTo>
                  <a:pt x="7105079" y="1779207"/>
                </a:lnTo>
                <a:lnTo>
                  <a:pt x="7176135" y="1854200"/>
                </a:lnTo>
                <a:lnTo>
                  <a:pt x="7176135" y="1498600"/>
                </a:lnTo>
                <a:lnTo>
                  <a:pt x="6998335" y="1667383"/>
                </a:lnTo>
                <a:lnTo>
                  <a:pt x="7104507" y="1779207"/>
                </a:lnTo>
                <a:lnTo>
                  <a:pt x="6624193" y="1808226"/>
                </a:lnTo>
                <a:lnTo>
                  <a:pt x="6677724" y="1330008"/>
                </a:lnTo>
                <a:lnTo>
                  <a:pt x="6783895" y="1441768"/>
                </a:lnTo>
                <a:lnTo>
                  <a:pt x="6991096" y="1244918"/>
                </a:lnTo>
                <a:lnTo>
                  <a:pt x="7098284" y="1357694"/>
                </a:lnTo>
                <a:lnTo>
                  <a:pt x="7098284" y="1357694"/>
                </a:lnTo>
                <a:lnTo>
                  <a:pt x="7176135" y="1439355"/>
                </a:lnTo>
                <a:lnTo>
                  <a:pt x="7176135" y="1352550"/>
                </a:lnTo>
                <a:lnTo>
                  <a:pt x="7098538" y="1357249"/>
                </a:lnTo>
                <a:lnTo>
                  <a:pt x="7152068" y="879030"/>
                </a:lnTo>
                <a:lnTo>
                  <a:pt x="7176135" y="904430"/>
                </a:lnTo>
                <a:lnTo>
                  <a:pt x="7176135" y="643382"/>
                </a:lnTo>
                <a:lnTo>
                  <a:pt x="7045706" y="767334"/>
                </a:lnTo>
                <a:lnTo>
                  <a:pt x="7151941" y="879094"/>
                </a:lnTo>
                <a:lnTo>
                  <a:pt x="6671564" y="908050"/>
                </a:lnTo>
                <a:lnTo>
                  <a:pt x="6725285" y="429895"/>
                </a:lnTo>
                <a:lnTo>
                  <a:pt x="6831520" y="541719"/>
                </a:lnTo>
                <a:lnTo>
                  <a:pt x="7038721" y="344869"/>
                </a:lnTo>
                <a:lnTo>
                  <a:pt x="7145845" y="457645"/>
                </a:lnTo>
                <a:lnTo>
                  <a:pt x="7145845" y="457645"/>
                </a:lnTo>
                <a:lnTo>
                  <a:pt x="7176199" y="489395"/>
                </a:lnTo>
                <a:lnTo>
                  <a:pt x="7176199" y="455739"/>
                </a:lnTo>
                <a:lnTo>
                  <a:pt x="7145845" y="457581"/>
                </a:lnTo>
                <a:lnTo>
                  <a:pt x="7176135" y="186373"/>
                </a:lnTo>
                <a:close/>
                <a:moveTo>
                  <a:pt x="5823585" y="431165"/>
                </a:moveTo>
                <a:lnTo>
                  <a:pt x="5929820" y="542925"/>
                </a:lnTo>
                <a:lnTo>
                  <a:pt x="6137021" y="346075"/>
                </a:lnTo>
                <a:lnTo>
                  <a:pt x="6244145" y="458788"/>
                </a:lnTo>
                <a:lnTo>
                  <a:pt x="6244145" y="458788"/>
                </a:lnTo>
                <a:lnTo>
                  <a:pt x="6351715" y="571500"/>
                </a:lnTo>
                <a:lnTo>
                  <a:pt x="6144514" y="768350"/>
                </a:lnTo>
                <a:lnTo>
                  <a:pt x="6250750" y="880110"/>
                </a:lnTo>
                <a:lnTo>
                  <a:pt x="5770372" y="909130"/>
                </a:lnTo>
                <a:close/>
                <a:moveTo>
                  <a:pt x="6203125" y="1780286"/>
                </a:moveTo>
                <a:lnTo>
                  <a:pt x="5722811" y="1809369"/>
                </a:lnTo>
                <a:lnTo>
                  <a:pt x="5776341" y="1331087"/>
                </a:lnTo>
                <a:lnTo>
                  <a:pt x="5882513" y="1442911"/>
                </a:lnTo>
                <a:lnTo>
                  <a:pt x="6089714" y="1246061"/>
                </a:lnTo>
                <a:lnTo>
                  <a:pt x="6197219" y="1358900"/>
                </a:lnTo>
                <a:lnTo>
                  <a:pt x="6197219" y="1358900"/>
                </a:lnTo>
                <a:lnTo>
                  <a:pt x="6304343" y="1471676"/>
                </a:lnTo>
                <a:lnTo>
                  <a:pt x="6097143" y="1668526"/>
                </a:lnTo>
                <a:close/>
                <a:moveTo>
                  <a:pt x="6582854" y="3129598"/>
                </a:moveTo>
                <a:lnTo>
                  <a:pt x="6102985" y="3158617"/>
                </a:lnTo>
                <a:lnTo>
                  <a:pt x="6156516" y="2680399"/>
                </a:lnTo>
                <a:lnTo>
                  <a:pt x="6262751" y="2792159"/>
                </a:lnTo>
                <a:lnTo>
                  <a:pt x="6469952" y="2595309"/>
                </a:lnTo>
                <a:lnTo>
                  <a:pt x="6577076" y="2708085"/>
                </a:lnTo>
                <a:lnTo>
                  <a:pt x="6577076" y="2708085"/>
                </a:lnTo>
                <a:lnTo>
                  <a:pt x="6684201" y="2820797"/>
                </a:lnTo>
                <a:lnTo>
                  <a:pt x="6477000" y="3017647"/>
                </a:lnTo>
                <a:close/>
                <a:moveTo>
                  <a:pt x="6535611" y="4029583"/>
                </a:moveTo>
                <a:lnTo>
                  <a:pt x="6055233" y="4058603"/>
                </a:lnTo>
                <a:lnTo>
                  <a:pt x="6108764" y="3580321"/>
                </a:lnTo>
                <a:lnTo>
                  <a:pt x="6214999" y="3692144"/>
                </a:lnTo>
                <a:lnTo>
                  <a:pt x="6422200" y="3495294"/>
                </a:lnTo>
                <a:lnTo>
                  <a:pt x="6529324" y="3608070"/>
                </a:lnTo>
                <a:lnTo>
                  <a:pt x="6529324" y="3608070"/>
                </a:lnTo>
                <a:lnTo>
                  <a:pt x="6636893" y="3721100"/>
                </a:lnTo>
                <a:lnTo>
                  <a:pt x="6429692" y="3917950"/>
                </a:lnTo>
                <a:close/>
                <a:moveTo>
                  <a:pt x="6488303" y="4929505"/>
                </a:moveTo>
                <a:lnTo>
                  <a:pt x="6007989" y="4958525"/>
                </a:lnTo>
                <a:lnTo>
                  <a:pt x="6061519" y="4480306"/>
                </a:lnTo>
                <a:lnTo>
                  <a:pt x="6167691" y="4592066"/>
                </a:lnTo>
                <a:lnTo>
                  <a:pt x="6374892" y="4395216"/>
                </a:lnTo>
                <a:lnTo>
                  <a:pt x="6482080" y="4507929"/>
                </a:lnTo>
                <a:lnTo>
                  <a:pt x="6482080" y="4507929"/>
                </a:lnTo>
                <a:lnTo>
                  <a:pt x="6589204" y="4620705"/>
                </a:lnTo>
                <a:lnTo>
                  <a:pt x="6382004" y="4817555"/>
                </a:lnTo>
                <a:close/>
                <a:moveTo>
                  <a:pt x="3499929" y="1784350"/>
                </a:moveTo>
                <a:lnTo>
                  <a:pt x="3019552" y="1813433"/>
                </a:lnTo>
                <a:lnTo>
                  <a:pt x="3073082" y="1335151"/>
                </a:lnTo>
                <a:lnTo>
                  <a:pt x="3179318" y="1446911"/>
                </a:lnTo>
                <a:lnTo>
                  <a:pt x="3386518" y="1250061"/>
                </a:lnTo>
                <a:lnTo>
                  <a:pt x="3493643" y="1362837"/>
                </a:lnTo>
                <a:lnTo>
                  <a:pt x="3493643" y="1362837"/>
                </a:lnTo>
                <a:lnTo>
                  <a:pt x="3601085" y="1475359"/>
                </a:lnTo>
                <a:lnTo>
                  <a:pt x="3393884" y="1672209"/>
                </a:lnTo>
                <a:close/>
                <a:moveTo>
                  <a:pt x="3499929" y="1784350"/>
                </a:moveTo>
                <a:lnTo>
                  <a:pt x="3606102" y="1896173"/>
                </a:lnTo>
                <a:lnTo>
                  <a:pt x="3813302" y="1699323"/>
                </a:lnTo>
                <a:lnTo>
                  <a:pt x="3920490" y="1812100"/>
                </a:lnTo>
                <a:lnTo>
                  <a:pt x="3920490" y="1812100"/>
                </a:lnTo>
                <a:lnTo>
                  <a:pt x="4027615" y="1924876"/>
                </a:lnTo>
                <a:lnTo>
                  <a:pt x="3820414" y="2121726"/>
                </a:lnTo>
                <a:lnTo>
                  <a:pt x="3926650" y="2233549"/>
                </a:lnTo>
                <a:lnTo>
                  <a:pt x="3446272" y="2262569"/>
                </a:lnTo>
                <a:close/>
                <a:moveTo>
                  <a:pt x="5729097" y="2231073"/>
                </a:moveTo>
                <a:lnTo>
                  <a:pt x="5248783" y="2260156"/>
                </a:lnTo>
                <a:lnTo>
                  <a:pt x="5302314" y="1781873"/>
                </a:lnTo>
                <a:lnTo>
                  <a:pt x="5408486" y="1893697"/>
                </a:lnTo>
                <a:lnTo>
                  <a:pt x="5615686" y="1696847"/>
                </a:lnTo>
                <a:lnTo>
                  <a:pt x="5722874" y="1809623"/>
                </a:lnTo>
                <a:lnTo>
                  <a:pt x="5722874" y="1809623"/>
                </a:lnTo>
                <a:lnTo>
                  <a:pt x="5830062" y="1922399"/>
                </a:lnTo>
                <a:lnTo>
                  <a:pt x="5622862" y="2119249"/>
                </a:lnTo>
                <a:close/>
                <a:moveTo>
                  <a:pt x="6108827" y="3580384"/>
                </a:moveTo>
                <a:lnTo>
                  <a:pt x="5628450" y="3609467"/>
                </a:lnTo>
                <a:lnTo>
                  <a:pt x="5681980" y="3131185"/>
                </a:lnTo>
                <a:lnTo>
                  <a:pt x="5788216" y="3242945"/>
                </a:lnTo>
                <a:lnTo>
                  <a:pt x="5995416" y="3046095"/>
                </a:lnTo>
                <a:lnTo>
                  <a:pt x="6102985" y="3158681"/>
                </a:lnTo>
                <a:lnTo>
                  <a:pt x="6102985" y="3158681"/>
                </a:lnTo>
                <a:lnTo>
                  <a:pt x="6210110" y="3271393"/>
                </a:lnTo>
                <a:lnTo>
                  <a:pt x="6002909" y="3468243"/>
                </a:lnTo>
                <a:close/>
                <a:moveTo>
                  <a:pt x="5575427" y="3019235"/>
                </a:moveTo>
                <a:lnTo>
                  <a:pt x="5681663" y="3131058"/>
                </a:lnTo>
                <a:lnTo>
                  <a:pt x="5201285" y="3160078"/>
                </a:lnTo>
                <a:lnTo>
                  <a:pt x="5254816" y="2681859"/>
                </a:lnTo>
                <a:lnTo>
                  <a:pt x="5361051" y="2793619"/>
                </a:lnTo>
                <a:lnTo>
                  <a:pt x="5568252" y="2596769"/>
                </a:lnTo>
                <a:lnTo>
                  <a:pt x="5675376" y="2709482"/>
                </a:lnTo>
                <a:lnTo>
                  <a:pt x="5675376" y="2709482"/>
                </a:lnTo>
                <a:lnTo>
                  <a:pt x="5782501" y="2822258"/>
                </a:lnTo>
                <a:close/>
                <a:moveTo>
                  <a:pt x="5254689" y="2681732"/>
                </a:moveTo>
                <a:lnTo>
                  <a:pt x="4774375" y="2710752"/>
                </a:lnTo>
                <a:lnTo>
                  <a:pt x="4827841" y="2232470"/>
                </a:lnTo>
                <a:lnTo>
                  <a:pt x="4934585" y="2344103"/>
                </a:lnTo>
                <a:lnTo>
                  <a:pt x="5141786" y="2147253"/>
                </a:lnTo>
                <a:lnTo>
                  <a:pt x="5248910" y="2260029"/>
                </a:lnTo>
                <a:lnTo>
                  <a:pt x="5248910" y="2260029"/>
                </a:lnTo>
                <a:lnTo>
                  <a:pt x="5356098" y="2372805"/>
                </a:lnTo>
                <a:lnTo>
                  <a:pt x="5148898" y="2569655"/>
                </a:lnTo>
                <a:close/>
                <a:moveTo>
                  <a:pt x="5196078" y="1670050"/>
                </a:moveTo>
                <a:lnTo>
                  <a:pt x="5302314" y="1781810"/>
                </a:lnTo>
                <a:lnTo>
                  <a:pt x="4821936" y="1810830"/>
                </a:lnTo>
                <a:lnTo>
                  <a:pt x="4875466" y="1332611"/>
                </a:lnTo>
                <a:lnTo>
                  <a:pt x="4981639" y="1444371"/>
                </a:lnTo>
                <a:lnTo>
                  <a:pt x="5188839" y="1247521"/>
                </a:lnTo>
                <a:lnTo>
                  <a:pt x="5296027" y="1360234"/>
                </a:lnTo>
                <a:lnTo>
                  <a:pt x="5296027" y="1360234"/>
                </a:lnTo>
                <a:lnTo>
                  <a:pt x="5403279" y="1473200"/>
                </a:lnTo>
                <a:close/>
                <a:moveTo>
                  <a:pt x="4929378" y="1924050"/>
                </a:moveTo>
                <a:lnTo>
                  <a:pt x="4722178" y="2120900"/>
                </a:lnTo>
                <a:lnTo>
                  <a:pt x="4828350" y="2232660"/>
                </a:lnTo>
                <a:lnTo>
                  <a:pt x="4348036" y="2261680"/>
                </a:lnTo>
                <a:lnTo>
                  <a:pt x="4401566" y="1783461"/>
                </a:lnTo>
                <a:lnTo>
                  <a:pt x="4507738" y="1895221"/>
                </a:lnTo>
                <a:lnTo>
                  <a:pt x="4714939" y="1698371"/>
                </a:lnTo>
                <a:lnTo>
                  <a:pt x="4822127" y="1811084"/>
                </a:lnTo>
                <a:lnTo>
                  <a:pt x="4822127" y="1811084"/>
                </a:lnTo>
                <a:close/>
                <a:moveTo>
                  <a:pt x="4295204" y="1671574"/>
                </a:moveTo>
                <a:lnTo>
                  <a:pt x="4401185" y="1782826"/>
                </a:lnTo>
                <a:lnTo>
                  <a:pt x="3920807" y="1811845"/>
                </a:lnTo>
                <a:lnTo>
                  <a:pt x="3974338" y="1333564"/>
                </a:lnTo>
                <a:lnTo>
                  <a:pt x="4080510" y="1445387"/>
                </a:lnTo>
                <a:lnTo>
                  <a:pt x="4287774" y="1248537"/>
                </a:lnTo>
                <a:lnTo>
                  <a:pt x="4394835" y="1361250"/>
                </a:lnTo>
                <a:lnTo>
                  <a:pt x="4394835" y="1361250"/>
                </a:lnTo>
                <a:lnTo>
                  <a:pt x="4501960" y="1474026"/>
                </a:lnTo>
                <a:close/>
                <a:moveTo>
                  <a:pt x="3927284" y="2234121"/>
                </a:moveTo>
                <a:lnTo>
                  <a:pt x="4033520" y="2345881"/>
                </a:lnTo>
                <a:lnTo>
                  <a:pt x="4240720" y="2149031"/>
                </a:lnTo>
                <a:lnTo>
                  <a:pt x="4347845" y="2261743"/>
                </a:lnTo>
                <a:lnTo>
                  <a:pt x="4347845" y="2261743"/>
                </a:lnTo>
                <a:lnTo>
                  <a:pt x="4455033" y="2374456"/>
                </a:lnTo>
                <a:lnTo>
                  <a:pt x="4247832" y="2571306"/>
                </a:lnTo>
                <a:lnTo>
                  <a:pt x="4354004" y="2683066"/>
                </a:lnTo>
                <a:lnTo>
                  <a:pt x="3873691" y="2712085"/>
                </a:lnTo>
                <a:close/>
                <a:moveTo>
                  <a:pt x="4354259" y="2683447"/>
                </a:moveTo>
                <a:lnTo>
                  <a:pt x="4460494" y="2795270"/>
                </a:lnTo>
                <a:lnTo>
                  <a:pt x="4667694" y="2598420"/>
                </a:lnTo>
                <a:lnTo>
                  <a:pt x="4774819" y="2711196"/>
                </a:lnTo>
                <a:lnTo>
                  <a:pt x="4774819" y="2711196"/>
                </a:lnTo>
                <a:lnTo>
                  <a:pt x="4881943" y="2823972"/>
                </a:lnTo>
                <a:lnTo>
                  <a:pt x="4674743" y="3020822"/>
                </a:lnTo>
                <a:lnTo>
                  <a:pt x="4780979" y="3132646"/>
                </a:lnTo>
                <a:lnTo>
                  <a:pt x="4300601" y="3161665"/>
                </a:lnTo>
                <a:close/>
                <a:moveTo>
                  <a:pt x="4781232" y="3132836"/>
                </a:moveTo>
                <a:lnTo>
                  <a:pt x="4887468" y="3244596"/>
                </a:lnTo>
                <a:lnTo>
                  <a:pt x="5094668" y="3047746"/>
                </a:lnTo>
                <a:lnTo>
                  <a:pt x="5201285" y="3159887"/>
                </a:lnTo>
                <a:lnTo>
                  <a:pt x="5201285" y="3159887"/>
                </a:lnTo>
                <a:lnTo>
                  <a:pt x="5308410" y="3272663"/>
                </a:lnTo>
                <a:lnTo>
                  <a:pt x="5101209" y="3469513"/>
                </a:lnTo>
                <a:lnTo>
                  <a:pt x="5207635" y="3581400"/>
                </a:lnTo>
                <a:lnTo>
                  <a:pt x="4727257" y="3610420"/>
                </a:lnTo>
                <a:close/>
                <a:moveTo>
                  <a:pt x="5207635" y="3581400"/>
                </a:moveTo>
                <a:lnTo>
                  <a:pt x="5313870" y="3693160"/>
                </a:lnTo>
                <a:lnTo>
                  <a:pt x="5521071" y="3496310"/>
                </a:lnTo>
                <a:lnTo>
                  <a:pt x="5628195" y="3609086"/>
                </a:lnTo>
                <a:lnTo>
                  <a:pt x="5628195" y="3609086"/>
                </a:lnTo>
                <a:lnTo>
                  <a:pt x="5735320" y="3721799"/>
                </a:lnTo>
                <a:lnTo>
                  <a:pt x="5528119" y="3918649"/>
                </a:lnTo>
                <a:lnTo>
                  <a:pt x="5634355" y="4030409"/>
                </a:lnTo>
                <a:lnTo>
                  <a:pt x="5153978" y="4059491"/>
                </a:lnTo>
                <a:close/>
                <a:moveTo>
                  <a:pt x="5634609" y="4030726"/>
                </a:moveTo>
                <a:lnTo>
                  <a:pt x="5741035" y="4142740"/>
                </a:lnTo>
                <a:lnTo>
                  <a:pt x="5948299" y="3945890"/>
                </a:lnTo>
                <a:lnTo>
                  <a:pt x="6055424" y="4058666"/>
                </a:lnTo>
                <a:lnTo>
                  <a:pt x="6055424" y="4058666"/>
                </a:lnTo>
                <a:lnTo>
                  <a:pt x="6162548" y="4171442"/>
                </a:lnTo>
                <a:lnTo>
                  <a:pt x="5955348" y="4368292"/>
                </a:lnTo>
                <a:lnTo>
                  <a:pt x="6061583" y="4480116"/>
                </a:lnTo>
                <a:lnTo>
                  <a:pt x="5581205" y="4509135"/>
                </a:lnTo>
                <a:close/>
                <a:moveTo>
                  <a:pt x="6049709" y="2568258"/>
                </a:moveTo>
                <a:lnTo>
                  <a:pt x="6155944" y="2680081"/>
                </a:lnTo>
                <a:lnTo>
                  <a:pt x="5675566" y="2709101"/>
                </a:lnTo>
                <a:lnTo>
                  <a:pt x="5729097" y="2230882"/>
                </a:lnTo>
                <a:lnTo>
                  <a:pt x="5835332" y="2342642"/>
                </a:lnTo>
                <a:lnTo>
                  <a:pt x="6042533" y="2145792"/>
                </a:lnTo>
                <a:lnTo>
                  <a:pt x="6149657" y="2258505"/>
                </a:lnTo>
                <a:lnTo>
                  <a:pt x="6149657" y="2258505"/>
                </a:lnTo>
                <a:lnTo>
                  <a:pt x="6256845" y="2371281"/>
                </a:lnTo>
                <a:close/>
                <a:moveTo>
                  <a:pt x="5662866" y="796608"/>
                </a:moveTo>
                <a:lnTo>
                  <a:pt x="5769991" y="909320"/>
                </a:lnTo>
                <a:lnTo>
                  <a:pt x="5769991" y="909320"/>
                </a:lnTo>
                <a:lnTo>
                  <a:pt x="5877497" y="1022350"/>
                </a:lnTo>
                <a:lnTo>
                  <a:pt x="5670296" y="1219200"/>
                </a:lnTo>
                <a:lnTo>
                  <a:pt x="5776531" y="1330960"/>
                </a:lnTo>
                <a:lnTo>
                  <a:pt x="5296154" y="1359980"/>
                </a:lnTo>
                <a:lnTo>
                  <a:pt x="5349685" y="881761"/>
                </a:lnTo>
                <a:lnTo>
                  <a:pt x="5455920" y="993521"/>
                </a:lnTo>
                <a:close/>
                <a:moveTo>
                  <a:pt x="4922456" y="432308"/>
                </a:moveTo>
                <a:lnTo>
                  <a:pt x="5028692" y="544132"/>
                </a:lnTo>
                <a:lnTo>
                  <a:pt x="5235892" y="347282"/>
                </a:lnTo>
                <a:lnTo>
                  <a:pt x="5343017" y="460057"/>
                </a:lnTo>
                <a:lnTo>
                  <a:pt x="5343017" y="460057"/>
                </a:lnTo>
                <a:lnTo>
                  <a:pt x="5450141" y="572834"/>
                </a:lnTo>
                <a:lnTo>
                  <a:pt x="5242941" y="769684"/>
                </a:lnTo>
                <a:lnTo>
                  <a:pt x="5349177" y="881507"/>
                </a:lnTo>
                <a:lnTo>
                  <a:pt x="4868799" y="910527"/>
                </a:lnTo>
                <a:close/>
                <a:moveTo>
                  <a:pt x="4761675" y="797814"/>
                </a:moveTo>
                <a:lnTo>
                  <a:pt x="4868799" y="910590"/>
                </a:lnTo>
                <a:lnTo>
                  <a:pt x="4868799" y="910590"/>
                </a:lnTo>
                <a:lnTo>
                  <a:pt x="4975924" y="1023366"/>
                </a:lnTo>
                <a:lnTo>
                  <a:pt x="4768723" y="1220216"/>
                </a:lnTo>
                <a:lnTo>
                  <a:pt x="4874959" y="1332040"/>
                </a:lnTo>
                <a:lnTo>
                  <a:pt x="4394835" y="1361250"/>
                </a:lnTo>
                <a:lnTo>
                  <a:pt x="4448366" y="882968"/>
                </a:lnTo>
                <a:lnTo>
                  <a:pt x="4554601" y="994791"/>
                </a:lnTo>
                <a:close/>
                <a:moveTo>
                  <a:pt x="4021265" y="433578"/>
                </a:moveTo>
                <a:lnTo>
                  <a:pt x="4127500" y="545338"/>
                </a:lnTo>
                <a:lnTo>
                  <a:pt x="4334701" y="348488"/>
                </a:lnTo>
                <a:lnTo>
                  <a:pt x="4441825" y="461264"/>
                </a:lnTo>
                <a:lnTo>
                  <a:pt x="4441825" y="461264"/>
                </a:lnTo>
                <a:lnTo>
                  <a:pt x="4548950" y="573977"/>
                </a:lnTo>
                <a:lnTo>
                  <a:pt x="4341749" y="770827"/>
                </a:lnTo>
                <a:lnTo>
                  <a:pt x="4447985" y="882587"/>
                </a:lnTo>
                <a:lnTo>
                  <a:pt x="3967607" y="911670"/>
                </a:lnTo>
                <a:close/>
                <a:moveTo>
                  <a:pt x="3860482" y="799084"/>
                </a:moveTo>
                <a:lnTo>
                  <a:pt x="3967607" y="911860"/>
                </a:lnTo>
                <a:lnTo>
                  <a:pt x="3967607" y="911860"/>
                </a:lnTo>
                <a:lnTo>
                  <a:pt x="4074731" y="1024573"/>
                </a:lnTo>
                <a:lnTo>
                  <a:pt x="3867531" y="1221423"/>
                </a:lnTo>
                <a:lnTo>
                  <a:pt x="3973766" y="1333183"/>
                </a:lnTo>
                <a:lnTo>
                  <a:pt x="3493389" y="1362266"/>
                </a:lnTo>
                <a:lnTo>
                  <a:pt x="3546919" y="883984"/>
                </a:lnTo>
                <a:lnTo>
                  <a:pt x="3653155" y="995744"/>
                </a:lnTo>
                <a:close/>
                <a:moveTo>
                  <a:pt x="3120072" y="434848"/>
                </a:moveTo>
                <a:lnTo>
                  <a:pt x="3226435" y="546672"/>
                </a:lnTo>
                <a:lnTo>
                  <a:pt x="3433636" y="349822"/>
                </a:lnTo>
                <a:lnTo>
                  <a:pt x="3540760" y="462534"/>
                </a:lnTo>
                <a:lnTo>
                  <a:pt x="3540760" y="462534"/>
                </a:lnTo>
                <a:lnTo>
                  <a:pt x="3647884" y="575310"/>
                </a:lnTo>
                <a:lnTo>
                  <a:pt x="3440684" y="772160"/>
                </a:lnTo>
                <a:lnTo>
                  <a:pt x="3546919" y="883920"/>
                </a:lnTo>
                <a:lnTo>
                  <a:pt x="3066542" y="912940"/>
                </a:lnTo>
                <a:close/>
                <a:moveTo>
                  <a:pt x="2959735" y="800418"/>
                </a:moveTo>
                <a:lnTo>
                  <a:pt x="3066859" y="913130"/>
                </a:lnTo>
                <a:lnTo>
                  <a:pt x="3066859" y="913130"/>
                </a:lnTo>
                <a:lnTo>
                  <a:pt x="3173984" y="1025906"/>
                </a:lnTo>
                <a:lnTo>
                  <a:pt x="2966783" y="1222756"/>
                </a:lnTo>
                <a:lnTo>
                  <a:pt x="3073019" y="1334516"/>
                </a:lnTo>
                <a:lnTo>
                  <a:pt x="2592641" y="1363536"/>
                </a:lnTo>
                <a:lnTo>
                  <a:pt x="2646172" y="885317"/>
                </a:lnTo>
                <a:lnTo>
                  <a:pt x="2752407" y="997077"/>
                </a:lnTo>
                <a:close/>
                <a:moveTo>
                  <a:pt x="2219325" y="436118"/>
                </a:moveTo>
                <a:lnTo>
                  <a:pt x="2325561" y="547942"/>
                </a:lnTo>
                <a:lnTo>
                  <a:pt x="2532761" y="351092"/>
                </a:lnTo>
                <a:lnTo>
                  <a:pt x="2639695" y="463550"/>
                </a:lnTo>
                <a:lnTo>
                  <a:pt x="2639695" y="463550"/>
                </a:lnTo>
                <a:lnTo>
                  <a:pt x="2746819" y="576326"/>
                </a:lnTo>
                <a:lnTo>
                  <a:pt x="2539619" y="773176"/>
                </a:lnTo>
                <a:lnTo>
                  <a:pt x="2645854" y="885000"/>
                </a:lnTo>
                <a:lnTo>
                  <a:pt x="2165604" y="914400"/>
                </a:lnTo>
                <a:close/>
                <a:moveTo>
                  <a:pt x="1264285" y="915607"/>
                </a:moveTo>
                <a:lnTo>
                  <a:pt x="1317815" y="437388"/>
                </a:lnTo>
                <a:lnTo>
                  <a:pt x="1424051" y="549148"/>
                </a:lnTo>
                <a:lnTo>
                  <a:pt x="1631252" y="352298"/>
                </a:lnTo>
                <a:lnTo>
                  <a:pt x="1738376" y="465074"/>
                </a:lnTo>
                <a:lnTo>
                  <a:pt x="1738376" y="465074"/>
                </a:lnTo>
                <a:lnTo>
                  <a:pt x="1845754" y="577850"/>
                </a:lnTo>
                <a:lnTo>
                  <a:pt x="1638554" y="774700"/>
                </a:lnTo>
                <a:lnTo>
                  <a:pt x="1744790" y="886460"/>
                </a:lnTo>
                <a:close/>
                <a:moveTo>
                  <a:pt x="1691386" y="1365250"/>
                </a:moveTo>
                <a:lnTo>
                  <a:pt x="1744916" y="886968"/>
                </a:lnTo>
                <a:lnTo>
                  <a:pt x="1851152" y="998791"/>
                </a:lnTo>
                <a:lnTo>
                  <a:pt x="2058353" y="801942"/>
                </a:lnTo>
                <a:lnTo>
                  <a:pt x="2165477" y="914400"/>
                </a:lnTo>
                <a:lnTo>
                  <a:pt x="2165477" y="914400"/>
                </a:lnTo>
                <a:lnTo>
                  <a:pt x="2272602" y="1027176"/>
                </a:lnTo>
                <a:lnTo>
                  <a:pt x="2065401" y="1224026"/>
                </a:lnTo>
                <a:lnTo>
                  <a:pt x="2171637" y="1335850"/>
                </a:lnTo>
                <a:close/>
                <a:moveTo>
                  <a:pt x="2118360" y="1814576"/>
                </a:moveTo>
                <a:lnTo>
                  <a:pt x="2171891" y="1336358"/>
                </a:lnTo>
                <a:lnTo>
                  <a:pt x="2278126" y="1448118"/>
                </a:lnTo>
                <a:lnTo>
                  <a:pt x="2485327" y="1251268"/>
                </a:lnTo>
                <a:lnTo>
                  <a:pt x="2592451" y="1363980"/>
                </a:lnTo>
                <a:lnTo>
                  <a:pt x="2592451" y="1363980"/>
                </a:lnTo>
                <a:lnTo>
                  <a:pt x="2699576" y="1476756"/>
                </a:lnTo>
                <a:lnTo>
                  <a:pt x="2492375" y="1673606"/>
                </a:lnTo>
                <a:lnTo>
                  <a:pt x="2598611" y="1785366"/>
                </a:lnTo>
                <a:close/>
                <a:moveTo>
                  <a:pt x="2545334" y="2263966"/>
                </a:moveTo>
                <a:lnTo>
                  <a:pt x="2598865" y="1785684"/>
                </a:lnTo>
                <a:lnTo>
                  <a:pt x="2705037" y="1897507"/>
                </a:lnTo>
                <a:lnTo>
                  <a:pt x="2912301" y="1700657"/>
                </a:lnTo>
                <a:lnTo>
                  <a:pt x="3019425" y="1813433"/>
                </a:lnTo>
                <a:lnTo>
                  <a:pt x="3019425" y="1813433"/>
                </a:lnTo>
                <a:lnTo>
                  <a:pt x="3126550" y="1926145"/>
                </a:lnTo>
                <a:lnTo>
                  <a:pt x="2919349" y="2122996"/>
                </a:lnTo>
                <a:lnTo>
                  <a:pt x="3025584" y="2234756"/>
                </a:lnTo>
                <a:close/>
                <a:moveTo>
                  <a:pt x="2972435" y="2713038"/>
                </a:moveTo>
                <a:lnTo>
                  <a:pt x="3025966" y="2234756"/>
                </a:lnTo>
                <a:lnTo>
                  <a:pt x="3132138" y="2346579"/>
                </a:lnTo>
                <a:lnTo>
                  <a:pt x="3339338" y="2149729"/>
                </a:lnTo>
                <a:lnTo>
                  <a:pt x="3446526" y="2262505"/>
                </a:lnTo>
                <a:lnTo>
                  <a:pt x="3446526" y="2262505"/>
                </a:lnTo>
                <a:lnTo>
                  <a:pt x="3553651" y="2375281"/>
                </a:lnTo>
                <a:lnTo>
                  <a:pt x="3346450" y="2572131"/>
                </a:lnTo>
                <a:lnTo>
                  <a:pt x="3452622" y="2683955"/>
                </a:lnTo>
                <a:close/>
                <a:moveTo>
                  <a:pt x="3399282" y="3162300"/>
                </a:moveTo>
                <a:lnTo>
                  <a:pt x="3452749" y="2684082"/>
                </a:lnTo>
                <a:lnTo>
                  <a:pt x="3558984" y="2795842"/>
                </a:lnTo>
                <a:lnTo>
                  <a:pt x="3766185" y="2598992"/>
                </a:lnTo>
                <a:lnTo>
                  <a:pt x="3873309" y="2711704"/>
                </a:lnTo>
                <a:lnTo>
                  <a:pt x="3873309" y="2711704"/>
                </a:lnTo>
                <a:lnTo>
                  <a:pt x="3980497" y="2824417"/>
                </a:lnTo>
                <a:lnTo>
                  <a:pt x="3773297" y="3021267"/>
                </a:lnTo>
                <a:lnTo>
                  <a:pt x="3879469" y="3133027"/>
                </a:lnTo>
                <a:close/>
                <a:moveTo>
                  <a:pt x="3826192" y="3611690"/>
                </a:moveTo>
                <a:lnTo>
                  <a:pt x="3879723" y="3133408"/>
                </a:lnTo>
                <a:lnTo>
                  <a:pt x="3985958" y="3245231"/>
                </a:lnTo>
                <a:lnTo>
                  <a:pt x="4193159" y="3048381"/>
                </a:lnTo>
                <a:lnTo>
                  <a:pt x="4300284" y="3161157"/>
                </a:lnTo>
                <a:lnTo>
                  <a:pt x="4300284" y="3161157"/>
                </a:lnTo>
                <a:lnTo>
                  <a:pt x="4407535" y="3274060"/>
                </a:lnTo>
                <a:lnTo>
                  <a:pt x="4200335" y="3470910"/>
                </a:lnTo>
                <a:lnTo>
                  <a:pt x="4306570" y="3582734"/>
                </a:lnTo>
                <a:close/>
                <a:moveTo>
                  <a:pt x="4253166" y="4061016"/>
                </a:moveTo>
                <a:lnTo>
                  <a:pt x="4306697" y="3582797"/>
                </a:lnTo>
                <a:lnTo>
                  <a:pt x="4412932" y="3694557"/>
                </a:lnTo>
                <a:lnTo>
                  <a:pt x="4620133" y="3497707"/>
                </a:lnTo>
                <a:lnTo>
                  <a:pt x="4727257" y="3610420"/>
                </a:lnTo>
                <a:lnTo>
                  <a:pt x="4727257" y="3610420"/>
                </a:lnTo>
                <a:lnTo>
                  <a:pt x="4834382" y="3723196"/>
                </a:lnTo>
                <a:lnTo>
                  <a:pt x="4627181" y="3920046"/>
                </a:lnTo>
                <a:lnTo>
                  <a:pt x="4733417" y="4031806"/>
                </a:lnTo>
                <a:close/>
                <a:moveTo>
                  <a:pt x="4680141" y="4510405"/>
                </a:moveTo>
                <a:lnTo>
                  <a:pt x="4733671" y="4032123"/>
                </a:lnTo>
                <a:lnTo>
                  <a:pt x="4839906" y="4143883"/>
                </a:lnTo>
                <a:lnTo>
                  <a:pt x="5047107" y="3947033"/>
                </a:lnTo>
                <a:lnTo>
                  <a:pt x="5154231" y="4059809"/>
                </a:lnTo>
                <a:lnTo>
                  <a:pt x="5154231" y="4059809"/>
                </a:lnTo>
                <a:lnTo>
                  <a:pt x="5261356" y="4172522"/>
                </a:lnTo>
                <a:lnTo>
                  <a:pt x="5054155" y="4369372"/>
                </a:lnTo>
                <a:lnTo>
                  <a:pt x="5160391" y="4481132"/>
                </a:lnTo>
                <a:close/>
                <a:moveTo>
                  <a:pt x="5107115" y="4959731"/>
                </a:moveTo>
                <a:lnTo>
                  <a:pt x="5160645" y="4481449"/>
                </a:lnTo>
                <a:lnTo>
                  <a:pt x="5266817" y="4593273"/>
                </a:lnTo>
                <a:lnTo>
                  <a:pt x="5474017" y="4396423"/>
                </a:lnTo>
                <a:lnTo>
                  <a:pt x="5581205" y="4509199"/>
                </a:lnTo>
                <a:lnTo>
                  <a:pt x="5581205" y="4509199"/>
                </a:lnTo>
                <a:lnTo>
                  <a:pt x="5688330" y="4621975"/>
                </a:lnTo>
                <a:lnTo>
                  <a:pt x="5481129" y="4818825"/>
                </a:lnTo>
                <a:lnTo>
                  <a:pt x="5587365" y="4930648"/>
                </a:lnTo>
                <a:close/>
                <a:moveTo>
                  <a:pt x="5534089" y="5409057"/>
                </a:moveTo>
                <a:lnTo>
                  <a:pt x="5587555" y="4930839"/>
                </a:lnTo>
                <a:lnTo>
                  <a:pt x="5693791" y="5042599"/>
                </a:lnTo>
                <a:lnTo>
                  <a:pt x="5900991" y="4845749"/>
                </a:lnTo>
                <a:lnTo>
                  <a:pt x="6008116" y="4958461"/>
                </a:lnTo>
                <a:lnTo>
                  <a:pt x="6008116" y="4958461"/>
                </a:lnTo>
                <a:lnTo>
                  <a:pt x="6115685" y="5071428"/>
                </a:lnTo>
                <a:lnTo>
                  <a:pt x="5908485" y="5268278"/>
                </a:lnTo>
                <a:lnTo>
                  <a:pt x="6014656" y="5380038"/>
                </a:lnTo>
                <a:close/>
                <a:moveTo>
                  <a:pt x="5960999" y="5858447"/>
                </a:moveTo>
                <a:lnTo>
                  <a:pt x="6014529" y="5380165"/>
                </a:lnTo>
                <a:lnTo>
                  <a:pt x="6120765" y="5491988"/>
                </a:lnTo>
                <a:lnTo>
                  <a:pt x="6327966" y="5295138"/>
                </a:lnTo>
                <a:lnTo>
                  <a:pt x="6435090" y="5407914"/>
                </a:lnTo>
                <a:lnTo>
                  <a:pt x="6435090" y="5407914"/>
                </a:lnTo>
                <a:lnTo>
                  <a:pt x="6542278" y="5520690"/>
                </a:lnTo>
                <a:lnTo>
                  <a:pt x="6335014" y="5717540"/>
                </a:lnTo>
                <a:lnTo>
                  <a:pt x="6441250" y="5829300"/>
                </a:lnTo>
                <a:close/>
                <a:moveTo>
                  <a:pt x="6969316" y="5970080"/>
                </a:moveTo>
                <a:lnTo>
                  <a:pt x="6762115" y="6166930"/>
                </a:lnTo>
                <a:lnTo>
                  <a:pt x="6868351" y="6278753"/>
                </a:lnTo>
                <a:lnTo>
                  <a:pt x="6387973" y="6307773"/>
                </a:lnTo>
                <a:lnTo>
                  <a:pt x="6441504" y="5829554"/>
                </a:lnTo>
                <a:lnTo>
                  <a:pt x="6547739" y="5941314"/>
                </a:lnTo>
                <a:lnTo>
                  <a:pt x="6754940" y="5744464"/>
                </a:lnTo>
                <a:lnTo>
                  <a:pt x="6862064" y="5857177"/>
                </a:lnTo>
                <a:lnTo>
                  <a:pt x="6862064" y="5857177"/>
                </a:lnTo>
                <a:close/>
                <a:moveTo>
                  <a:pt x="7016623" y="5070158"/>
                </a:moveTo>
                <a:lnTo>
                  <a:pt x="6809423" y="5267008"/>
                </a:lnTo>
                <a:lnTo>
                  <a:pt x="6915594" y="5378768"/>
                </a:lnTo>
                <a:lnTo>
                  <a:pt x="6435280" y="5407851"/>
                </a:lnTo>
                <a:lnTo>
                  <a:pt x="6488748" y="4929569"/>
                </a:lnTo>
                <a:lnTo>
                  <a:pt x="6594983" y="5041392"/>
                </a:lnTo>
                <a:lnTo>
                  <a:pt x="6802184" y="4844542"/>
                </a:lnTo>
                <a:lnTo>
                  <a:pt x="6909435" y="4957318"/>
                </a:lnTo>
                <a:lnTo>
                  <a:pt x="6909435" y="4957318"/>
                </a:lnTo>
                <a:close/>
                <a:moveTo>
                  <a:pt x="7063867" y="4170172"/>
                </a:moveTo>
                <a:lnTo>
                  <a:pt x="6856666" y="4367022"/>
                </a:lnTo>
                <a:lnTo>
                  <a:pt x="6962902" y="4478782"/>
                </a:lnTo>
                <a:lnTo>
                  <a:pt x="6482525" y="4507802"/>
                </a:lnTo>
                <a:lnTo>
                  <a:pt x="6536055" y="4029583"/>
                </a:lnTo>
                <a:lnTo>
                  <a:pt x="6642227" y="4141343"/>
                </a:lnTo>
                <a:lnTo>
                  <a:pt x="6849428" y="3944493"/>
                </a:lnTo>
                <a:lnTo>
                  <a:pt x="6956616" y="4057650"/>
                </a:lnTo>
                <a:lnTo>
                  <a:pt x="6956616" y="4057650"/>
                </a:lnTo>
                <a:close/>
                <a:moveTo>
                  <a:pt x="7111111" y="3270250"/>
                </a:moveTo>
                <a:lnTo>
                  <a:pt x="6903911" y="3467100"/>
                </a:lnTo>
                <a:lnTo>
                  <a:pt x="7010146" y="3578924"/>
                </a:lnTo>
                <a:lnTo>
                  <a:pt x="6529768" y="3607943"/>
                </a:lnTo>
                <a:lnTo>
                  <a:pt x="6583299" y="3129661"/>
                </a:lnTo>
                <a:lnTo>
                  <a:pt x="6689535" y="3241485"/>
                </a:lnTo>
                <a:lnTo>
                  <a:pt x="6896735" y="3044635"/>
                </a:lnTo>
                <a:lnTo>
                  <a:pt x="7003860" y="3157411"/>
                </a:lnTo>
                <a:lnTo>
                  <a:pt x="7003860" y="3157411"/>
                </a:lnTo>
                <a:close/>
                <a:moveTo>
                  <a:pt x="6943979" y="2144649"/>
                </a:moveTo>
                <a:lnTo>
                  <a:pt x="7051104" y="2257425"/>
                </a:lnTo>
                <a:lnTo>
                  <a:pt x="7051104" y="2257425"/>
                </a:lnTo>
                <a:lnTo>
                  <a:pt x="7158228" y="2370138"/>
                </a:lnTo>
                <a:lnTo>
                  <a:pt x="6951028" y="2566988"/>
                </a:lnTo>
                <a:lnTo>
                  <a:pt x="7057263" y="2678748"/>
                </a:lnTo>
                <a:lnTo>
                  <a:pt x="6576886" y="2707767"/>
                </a:lnTo>
                <a:lnTo>
                  <a:pt x="6630416" y="2229549"/>
                </a:lnTo>
                <a:lnTo>
                  <a:pt x="6736652" y="2341309"/>
                </a:lnTo>
                <a:close/>
                <a:moveTo>
                  <a:pt x="6731635" y="1921002"/>
                </a:moveTo>
                <a:lnTo>
                  <a:pt x="6524435" y="2117852"/>
                </a:lnTo>
                <a:lnTo>
                  <a:pt x="6630606" y="2229676"/>
                </a:lnTo>
                <a:lnTo>
                  <a:pt x="6150292" y="2258695"/>
                </a:lnTo>
                <a:lnTo>
                  <a:pt x="6203760" y="1780477"/>
                </a:lnTo>
                <a:lnTo>
                  <a:pt x="6309995" y="1892237"/>
                </a:lnTo>
                <a:lnTo>
                  <a:pt x="6517195" y="1695387"/>
                </a:lnTo>
                <a:lnTo>
                  <a:pt x="6624320" y="1808163"/>
                </a:lnTo>
                <a:lnTo>
                  <a:pt x="6624320" y="1808163"/>
                </a:lnTo>
                <a:close/>
                <a:moveTo>
                  <a:pt x="6778879" y="1021080"/>
                </a:moveTo>
                <a:lnTo>
                  <a:pt x="6571679" y="1217930"/>
                </a:lnTo>
                <a:lnTo>
                  <a:pt x="6677914" y="1329690"/>
                </a:lnTo>
                <a:lnTo>
                  <a:pt x="6197346" y="1358900"/>
                </a:lnTo>
                <a:lnTo>
                  <a:pt x="6250877" y="880618"/>
                </a:lnTo>
                <a:lnTo>
                  <a:pt x="6356985" y="992315"/>
                </a:lnTo>
                <a:lnTo>
                  <a:pt x="6564249" y="795465"/>
                </a:lnTo>
                <a:lnTo>
                  <a:pt x="6671437" y="908050"/>
                </a:lnTo>
                <a:lnTo>
                  <a:pt x="6671437" y="908050"/>
                </a:lnTo>
                <a:close/>
                <a:moveTo>
                  <a:pt x="3801872" y="0"/>
                </a:moveTo>
                <a:lnTo>
                  <a:pt x="3609467" y="0"/>
                </a:lnTo>
                <a:lnTo>
                  <a:pt x="3700780" y="96076"/>
                </a:lnTo>
                <a:close/>
                <a:moveTo>
                  <a:pt x="2902014" y="0"/>
                </a:moveTo>
                <a:lnTo>
                  <a:pt x="2707132" y="0"/>
                </a:lnTo>
                <a:lnTo>
                  <a:pt x="2799588" y="97346"/>
                </a:lnTo>
                <a:close/>
                <a:moveTo>
                  <a:pt x="95885" y="101092"/>
                </a:moveTo>
                <a:lnTo>
                  <a:pt x="202374" y="0"/>
                </a:lnTo>
                <a:lnTo>
                  <a:pt x="0" y="0"/>
                </a:lnTo>
                <a:close/>
                <a:moveTo>
                  <a:pt x="1102296" y="0"/>
                </a:moveTo>
                <a:lnTo>
                  <a:pt x="902335" y="0"/>
                </a:lnTo>
                <a:lnTo>
                  <a:pt x="997140" y="99822"/>
                </a:lnTo>
                <a:close/>
                <a:moveTo>
                  <a:pt x="2002155" y="0"/>
                </a:moveTo>
                <a:lnTo>
                  <a:pt x="1804733" y="0"/>
                </a:lnTo>
                <a:lnTo>
                  <a:pt x="1898396" y="98552"/>
                </a:lnTo>
                <a:close/>
              </a:path>
            </a:pathLst>
          </a:custGeom>
          <a:gradFill>
            <a:gsLst>
              <a:gs pos="0">
                <a:srgbClr val="007450">
                  <a:alpha val="18823"/>
                </a:srgbClr>
              </a:gs>
              <a:gs pos="80000">
                <a:srgbClr val="002964">
                  <a:alpha val="0"/>
                </a:srgbClr>
              </a:gs>
              <a:gs pos="100000">
                <a:srgbClr val="002964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6"/>
          <p:cNvSpPr/>
          <p:nvPr/>
        </p:nvSpPr>
        <p:spPr>
          <a:xfrm>
            <a:off x="0" y="-50"/>
            <a:ext cx="7433400" cy="5143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Zilla Slab SemiBold"/>
              <a:buNone/>
            </a:pPr>
            <a:endParaRPr sz="4800">
              <a:solidFill>
                <a:schemeClr val="lt1"/>
              </a:solidFill>
              <a:latin typeface="Zilla Slab SemiBold"/>
              <a:ea typeface="Zilla Slab SemiBold"/>
              <a:cs typeface="Zilla Slab SemiBold"/>
              <a:sym typeface="Zilla Slab SemiBold"/>
            </a:endParaRPr>
          </a:p>
        </p:txBody>
      </p:sp>
      <p:sp>
        <p:nvSpPr>
          <p:cNvPr id="31" name="Google Shape;31;p6"/>
          <p:cNvSpPr/>
          <p:nvPr/>
        </p:nvSpPr>
        <p:spPr>
          <a:xfrm>
            <a:off x="0" y="2434161"/>
            <a:ext cx="2701384" cy="2709577"/>
          </a:xfrm>
          <a:custGeom>
            <a:avLst/>
            <a:gdLst/>
            <a:ahLst/>
            <a:cxnLst/>
            <a:rect l="l" t="t" r="r" b="b"/>
            <a:pathLst>
              <a:path w="3601846" h="3612769" extrusionOk="0">
                <a:moveTo>
                  <a:pt x="2747772" y="2696083"/>
                </a:moveTo>
                <a:lnTo>
                  <a:pt x="2267268" y="2725166"/>
                </a:lnTo>
                <a:lnTo>
                  <a:pt x="2320798" y="2246757"/>
                </a:lnTo>
                <a:lnTo>
                  <a:pt x="1840357" y="2275777"/>
                </a:lnTo>
                <a:lnTo>
                  <a:pt x="1893888" y="1797431"/>
                </a:lnTo>
                <a:lnTo>
                  <a:pt x="1413383" y="1826451"/>
                </a:lnTo>
                <a:lnTo>
                  <a:pt x="1466850" y="1348042"/>
                </a:lnTo>
                <a:lnTo>
                  <a:pt x="986409" y="1377252"/>
                </a:lnTo>
                <a:lnTo>
                  <a:pt x="1039940" y="898842"/>
                </a:lnTo>
                <a:lnTo>
                  <a:pt x="559435" y="927735"/>
                </a:lnTo>
                <a:lnTo>
                  <a:pt x="612966" y="449326"/>
                </a:lnTo>
                <a:lnTo>
                  <a:pt x="132461" y="478409"/>
                </a:lnTo>
                <a:lnTo>
                  <a:pt x="185992" y="0"/>
                </a:lnTo>
                <a:lnTo>
                  <a:pt x="0" y="11240"/>
                </a:lnTo>
                <a:lnTo>
                  <a:pt x="0" y="389573"/>
                </a:lnTo>
                <a:lnTo>
                  <a:pt x="25400" y="365633"/>
                </a:lnTo>
                <a:lnTo>
                  <a:pt x="132525" y="478409"/>
                </a:lnTo>
                <a:lnTo>
                  <a:pt x="132525" y="478409"/>
                </a:lnTo>
                <a:lnTo>
                  <a:pt x="239649" y="591185"/>
                </a:lnTo>
                <a:lnTo>
                  <a:pt x="32449" y="788035"/>
                </a:lnTo>
                <a:lnTo>
                  <a:pt x="138684" y="899859"/>
                </a:lnTo>
                <a:lnTo>
                  <a:pt x="0" y="908367"/>
                </a:lnTo>
                <a:lnTo>
                  <a:pt x="0" y="1288796"/>
                </a:lnTo>
                <a:lnTo>
                  <a:pt x="85090" y="1378331"/>
                </a:lnTo>
                <a:lnTo>
                  <a:pt x="85090" y="1378331"/>
                </a:lnTo>
                <a:lnTo>
                  <a:pt x="192342" y="1491552"/>
                </a:lnTo>
                <a:lnTo>
                  <a:pt x="0" y="1673987"/>
                </a:lnTo>
                <a:lnTo>
                  <a:pt x="0" y="1703769"/>
                </a:lnTo>
                <a:lnTo>
                  <a:pt x="91377" y="1799908"/>
                </a:lnTo>
                <a:lnTo>
                  <a:pt x="0" y="1805432"/>
                </a:lnTo>
                <a:lnTo>
                  <a:pt x="0" y="2238502"/>
                </a:lnTo>
                <a:lnTo>
                  <a:pt x="38100" y="2278317"/>
                </a:lnTo>
                <a:lnTo>
                  <a:pt x="38100" y="2278317"/>
                </a:lnTo>
                <a:lnTo>
                  <a:pt x="145288" y="2391029"/>
                </a:lnTo>
                <a:lnTo>
                  <a:pt x="0" y="2529015"/>
                </a:lnTo>
                <a:lnTo>
                  <a:pt x="0" y="2653602"/>
                </a:lnTo>
                <a:lnTo>
                  <a:pt x="44069" y="2699957"/>
                </a:lnTo>
                <a:lnTo>
                  <a:pt x="0" y="2702497"/>
                </a:lnTo>
                <a:lnTo>
                  <a:pt x="0" y="3095054"/>
                </a:lnTo>
                <a:lnTo>
                  <a:pt x="44450" y="2699957"/>
                </a:lnTo>
                <a:lnTo>
                  <a:pt x="150686" y="2811780"/>
                </a:lnTo>
                <a:lnTo>
                  <a:pt x="357886" y="2614930"/>
                </a:lnTo>
                <a:lnTo>
                  <a:pt x="465011" y="2727706"/>
                </a:lnTo>
                <a:lnTo>
                  <a:pt x="465011" y="2727706"/>
                </a:lnTo>
                <a:lnTo>
                  <a:pt x="572135" y="2840482"/>
                </a:lnTo>
                <a:lnTo>
                  <a:pt x="364935" y="3037332"/>
                </a:lnTo>
                <a:lnTo>
                  <a:pt x="471170" y="3149156"/>
                </a:lnTo>
                <a:lnTo>
                  <a:pt x="0" y="3177667"/>
                </a:lnTo>
                <a:lnTo>
                  <a:pt x="0" y="3188208"/>
                </a:lnTo>
                <a:lnTo>
                  <a:pt x="97790" y="3291142"/>
                </a:lnTo>
                <a:lnTo>
                  <a:pt x="0" y="3383852"/>
                </a:lnTo>
                <a:lnTo>
                  <a:pt x="0" y="3602927"/>
                </a:lnTo>
                <a:lnTo>
                  <a:pt x="8827" y="3612452"/>
                </a:lnTo>
                <a:lnTo>
                  <a:pt x="207645" y="3612452"/>
                </a:lnTo>
                <a:lnTo>
                  <a:pt x="310388" y="3514852"/>
                </a:lnTo>
                <a:lnTo>
                  <a:pt x="403098" y="3612452"/>
                </a:lnTo>
                <a:lnTo>
                  <a:pt x="419100" y="3612452"/>
                </a:lnTo>
                <a:lnTo>
                  <a:pt x="470916" y="3149346"/>
                </a:lnTo>
                <a:lnTo>
                  <a:pt x="577152" y="3261106"/>
                </a:lnTo>
                <a:lnTo>
                  <a:pt x="784352" y="3064256"/>
                </a:lnTo>
                <a:lnTo>
                  <a:pt x="891477" y="3177032"/>
                </a:lnTo>
                <a:lnTo>
                  <a:pt x="891477" y="3177032"/>
                </a:lnTo>
                <a:lnTo>
                  <a:pt x="998601" y="3289745"/>
                </a:lnTo>
                <a:lnTo>
                  <a:pt x="791401" y="3486595"/>
                </a:lnTo>
                <a:lnTo>
                  <a:pt x="897636" y="3598355"/>
                </a:lnTo>
                <a:lnTo>
                  <a:pt x="667766" y="3612261"/>
                </a:lnTo>
                <a:lnTo>
                  <a:pt x="896366" y="3612261"/>
                </a:lnTo>
                <a:lnTo>
                  <a:pt x="897890" y="3598482"/>
                </a:lnTo>
                <a:lnTo>
                  <a:pt x="910971" y="3612261"/>
                </a:lnTo>
                <a:lnTo>
                  <a:pt x="1107250" y="3612261"/>
                </a:lnTo>
                <a:lnTo>
                  <a:pt x="1211326" y="3513392"/>
                </a:lnTo>
                <a:lnTo>
                  <a:pt x="1305497" y="3612452"/>
                </a:lnTo>
                <a:lnTo>
                  <a:pt x="1320419" y="3612452"/>
                </a:lnTo>
                <a:lnTo>
                  <a:pt x="1372362" y="3148076"/>
                </a:lnTo>
                <a:lnTo>
                  <a:pt x="1478598" y="3259900"/>
                </a:lnTo>
                <a:lnTo>
                  <a:pt x="1685798" y="3063050"/>
                </a:lnTo>
                <a:lnTo>
                  <a:pt x="1792923" y="3175826"/>
                </a:lnTo>
                <a:lnTo>
                  <a:pt x="1792923" y="3175826"/>
                </a:lnTo>
                <a:lnTo>
                  <a:pt x="1900174" y="3288602"/>
                </a:lnTo>
                <a:lnTo>
                  <a:pt x="1692973" y="3485452"/>
                </a:lnTo>
                <a:lnTo>
                  <a:pt x="1799209" y="3597275"/>
                </a:lnTo>
                <a:lnTo>
                  <a:pt x="1548702" y="3612452"/>
                </a:lnTo>
                <a:lnTo>
                  <a:pt x="1797622" y="3612452"/>
                </a:lnTo>
                <a:lnTo>
                  <a:pt x="1799336" y="3597466"/>
                </a:lnTo>
                <a:lnTo>
                  <a:pt x="1813560" y="3612452"/>
                </a:lnTo>
                <a:lnTo>
                  <a:pt x="2007426" y="3612452"/>
                </a:lnTo>
                <a:lnTo>
                  <a:pt x="2112772" y="3512376"/>
                </a:lnTo>
                <a:lnTo>
                  <a:pt x="2208022" y="3612452"/>
                </a:lnTo>
                <a:lnTo>
                  <a:pt x="2221611" y="3612452"/>
                </a:lnTo>
                <a:lnTo>
                  <a:pt x="2273745" y="3146870"/>
                </a:lnTo>
                <a:lnTo>
                  <a:pt x="2379980" y="3258630"/>
                </a:lnTo>
                <a:lnTo>
                  <a:pt x="2587181" y="3061780"/>
                </a:lnTo>
                <a:lnTo>
                  <a:pt x="2694115" y="3174302"/>
                </a:lnTo>
                <a:lnTo>
                  <a:pt x="2694115" y="3174302"/>
                </a:lnTo>
                <a:lnTo>
                  <a:pt x="2801239" y="3287078"/>
                </a:lnTo>
                <a:lnTo>
                  <a:pt x="2594039" y="3483928"/>
                </a:lnTo>
                <a:lnTo>
                  <a:pt x="2700274" y="3595688"/>
                </a:lnTo>
                <a:lnTo>
                  <a:pt x="2429129" y="3612070"/>
                </a:lnTo>
                <a:lnTo>
                  <a:pt x="2698750" y="3612070"/>
                </a:lnTo>
                <a:lnTo>
                  <a:pt x="2700592" y="3595815"/>
                </a:lnTo>
                <a:lnTo>
                  <a:pt x="2716022" y="3612070"/>
                </a:lnTo>
                <a:lnTo>
                  <a:pt x="2907348" y="3612070"/>
                </a:lnTo>
                <a:lnTo>
                  <a:pt x="3014028" y="3510470"/>
                </a:lnTo>
                <a:lnTo>
                  <a:pt x="3110294" y="3612070"/>
                </a:lnTo>
                <a:lnTo>
                  <a:pt x="3122549" y="3612070"/>
                </a:lnTo>
                <a:lnTo>
                  <a:pt x="3174810" y="3145092"/>
                </a:lnTo>
                <a:lnTo>
                  <a:pt x="2694242" y="3174302"/>
                </a:lnTo>
                <a:close/>
                <a:moveTo>
                  <a:pt x="1306068" y="1713802"/>
                </a:moveTo>
                <a:lnTo>
                  <a:pt x="1413193" y="1826578"/>
                </a:lnTo>
                <a:lnTo>
                  <a:pt x="1413193" y="1826578"/>
                </a:lnTo>
                <a:lnTo>
                  <a:pt x="1520381" y="1939354"/>
                </a:lnTo>
                <a:lnTo>
                  <a:pt x="1313180" y="2136204"/>
                </a:lnTo>
                <a:lnTo>
                  <a:pt x="1419352" y="2248027"/>
                </a:lnTo>
                <a:lnTo>
                  <a:pt x="939165" y="2277047"/>
                </a:lnTo>
                <a:lnTo>
                  <a:pt x="992632" y="1798765"/>
                </a:lnTo>
                <a:lnTo>
                  <a:pt x="1098868" y="1910652"/>
                </a:lnTo>
                <a:close/>
                <a:moveTo>
                  <a:pt x="879094" y="1264476"/>
                </a:moveTo>
                <a:lnTo>
                  <a:pt x="986282" y="1377252"/>
                </a:lnTo>
                <a:lnTo>
                  <a:pt x="986282" y="1377252"/>
                </a:lnTo>
                <a:lnTo>
                  <a:pt x="1093407" y="1489964"/>
                </a:lnTo>
                <a:lnTo>
                  <a:pt x="886206" y="1686814"/>
                </a:lnTo>
                <a:lnTo>
                  <a:pt x="992378" y="1798574"/>
                </a:lnTo>
                <a:lnTo>
                  <a:pt x="512064" y="1827657"/>
                </a:lnTo>
                <a:lnTo>
                  <a:pt x="565595" y="1349375"/>
                </a:lnTo>
                <a:lnTo>
                  <a:pt x="671767" y="1461135"/>
                </a:lnTo>
                <a:close/>
                <a:moveTo>
                  <a:pt x="85344" y="1378458"/>
                </a:moveTo>
                <a:lnTo>
                  <a:pt x="138875" y="900240"/>
                </a:lnTo>
                <a:lnTo>
                  <a:pt x="245110" y="1012000"/>
                </a:lnTo>
                <a:lnTo>
                  <a:pt x="452311" y="815150"/>
                </a:lnTo>
                <a:lnTo>
                  <a:pt x="559435" y="927862"/>
                </a:lnTo>
                <a:lnTo>
                  <a:pt x="559435" y="927862"/>
                </a:lnTo>
                <a:lnTo>
                  <a:pt x="666750" y="1040702"/>
                </a:lnTo>
                <a:lnTo>
                  <a:pt x="459359" y="1237552"/>
                </a:lnTo>
                <a:lnTo>
                  <a:pt x="565595" y="1349312"/>
                </a:lnTo>
                <a:close/>
                <a:moveTo>
                  <a:pt x="38100" y="2278317"/>
                </a:moveTo>
                <a:lnTo>
                  <a:pt x="91631" y="1800035"/>
                </a:lnTo>
                <a:lnTo>
                  <a:pt x="197803" y="1911858"/>
                </a:lnTo>
                <a:lnTo>
                  <a:pt x="405003" y="1715008"/>
                </a:lnTo>
                <a:lnTo>
                  <a:pt x="512191" y="1827784"/>
                </a:lnTo>
                <a:lnTo>
                  <a:pt x="512191" y="1827784"/>
                </a:lnTo>
                <a:lnTo>
                  <a:pt x="619316" y="1940497"/>
                </a:lnTo>
                <a:lnTo>
                  <a:pt x="412115" y="2137347"/>
                </a:lnTo>
                <a:lnTo>
                  <a:pt x="518287" y="2249107"/>
                </a:lnTo>
                <a:close/>
                <a:moveTo>
                  <a:pt x="465011" y="2727643"/>
                </a:moveTo>
                <a:lnTo>
                  <a:pt x="518541" y="2249361"/>
                </a:lnTo>
                <a:lnTo>
                  <a:pt x="624650" y="2361502"/>
                </a:lnTo>
                <a:lnTo>
                  <a:pt x="831850" y="2164652"/>
                </a:lnTo>
                <a:lnTo>
                  <a:pt x="938975" y="2277428"/>
                </a:lnTo>
                <a:lnTo>
                  <a:pt x="938975" y="2277428"/>
                </a:lnTo>
                <a:lnTo>
                  <a:pt x="1046163" y="2390204"/>
                </a:lnTo>
                <a:lnTo>
                  <a:pt x="838899" y="2587054"/>
                </a:lnTo>
                <a:lnTo>
                  <a:pt x="945134" y="2698877"/>
                </a:lnTo>
                <a:close/>
                <a:moveTo>
                  <a:pt x="1266127" y="3036189"/>
                </a:moveTo>
                <a:lnTo>
                  <a:pt x="1372362" y="3147949"/>
                </a:lnTo>
                <a:lnTo>
                  <a:pt x="891985" y="3176969"/>
                </a:lnTo>
                <a:lnTo>
                  <a:pt x="945515" y="2698750"/>
                </a:lnTo>
                <a:lnTo>
                  <a:pt x="1051751" y="2810510"/>
                </a:lnTo>
                <a:lnTo>
                  <a:pt x="1258951" y="2613660"/>
                </a:lnTo>
                <a:lnTo>
                  <a:pt x="1366076" y="2726373"/>
                </a:lnTo>
                <a:lnTo>
                  <a:pt x="1366076" y="2726373"/>
                </a:lnTo>
                <a:lnTo>
                  <a:pt x="1473200" y="2839276"/>
                </a:lnTo>
                <a:close/>
                <a:moveTo>
                  <a:pt x="1366203" y="2726373"/>
                </a:moveTo>
                <a:lnTo>
                  <a:pt x="1419733" y="2248154"/>
                </a:lnTo>
                <a:lnTo>
                  <a:pt x="1525969" y="2359914"/>
                </a:lnTo>
                <a:lnTo>
                  <a:pt x="1733169" y="2163064"/>
                </a:lnTo>
                <a:lnTo>
                  <a:pt x="1840294" y="2275777"/>
                </a:lnTo>
                <a:lnTo>
                  <a:pt x="1840294" y="2275777"/>
                </a:lnTo>
                <a:lnTo>
                  <a:pt x="1947418" y="2388489"/>
                </a:lnTo>
                <a:lnTo>
                  <a:pt x="1740217" y="2585339"/>
                </a:lnTo>
                <a:lnTo>
                  <a:pt x="1846453" y="2697099"/>
                </a:lnTo>
                <a:close/>
                <a:moveTo>
                  <a:pt x="2167319" y="3034919"/>
                </a:moveTo>
                <a:lnTo>
                  <a:pt x="2273300" y="3146743"/>
                </a:lnTo>
                <a:lnTo>
                  <a:pt x="1792923" y="3175762"/>
                </a:lnTo>
                <a:lnTo>
                  <a:pt x="1846453" y="2697480"/>
                </a:lnTo>
                <a:lnTo>
                  <a:pt x="1952689" y="2809304"/>
                </a:lnTo>
                <a:lnTo>
                  <a:pt x="2159889" y="2612454"/>
                </a:lnTo>
                <a:lnTo>
                  <a:pt x="2266950" y="2725166"/>
                </a:lnTo>
                <a:lnTo>
                  <a:pt x="2266950" y="2725166"/>
                </a:lnTo>
                <a:lnTo>
                  <a:pt x="2374075" y="2837942"/>
                </a:lnTo>
                <a:close/>
                <a:moveTo>
                  <a:pt x="3309938" y="3612770"/>
                </a:moveTo>
                <a:lnTo>
                  <a:pt x="3599878" y="3612770"/>
                </a:lnTo>
                <a:lnTo>
                  <a:pt x="3601847" y="3595116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28000">
                <a:schemeClr val="lt1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651600" y="1409700"/>
            <a:ext cx="28641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⇨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⇾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￫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body" idx="2"/>
          </p:nvPr>
        </p:nvSpPr>
        <p:spPr>
          <a:xfrm>
            <a:off x="3917627" y="1409700"/>
            <a:ext cx="28641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⇨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⇾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￫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bg>
      <p:bgPr>
        <a:gradFill>
          <a:gsLst>
            <a:gs pos="0">
              <a:schemeClr val="accent1"/>
            </a:gs>
            <a:gs pos="50000">
              <a:schemeClr val="accent2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3761899" y="0"/>
            <a:ext cx="5382339" cy="5130641"/>
          </a:xfrm>
          <a:custGeom>
            <a:avLst/>
            <a:gdLst/>
            <a:ahLst/>
            <a:cxnLst/>
            <a:rect l="l" t="t" r="r" b="b"/>
            <a:pathLst>
              <a:path w="7176452" h="6840855" extrusionOk="0">
                <a:moveTo>
                  <a:pt x="5601653" y="0"/>
                </a:moveTo>
                <a:lnTo>
                  <a:pt x="5414201" y="0"/>
                </a:lnTo>
                <a:lnTo>
                  <a:pt x="5503101" y="93599"/>
                </a:lnTo>
                <a:close/>
                <a:moveTo>
                  <a:pt x="4701794" y="0"/>
                </a:moveTo>
                <a:lnTo>
                  <a:pt x="4511866" y="0"/>
                </a:lnTo>
                <a:lnTo>
                  <a:pt x="4601972" y="94806"/>
                </a:lnTo>
                <a:close/>
                <a:moveTo>
                  <a:pt x="6501511" y="0"/>
                </a:moveTo>
                <a:lnTo>
                  <a:pt x="6316599" y="0"/>
                </a:lnTo>
                <a:lnTo>
                  <a:pt x="6404356" y="92329"/>
                </a:lnTo>
                <a:close/>
                <a:moveTo>
                  <a:pt x="7176135" y="0"/>
                </a:moveTo>
                <a:lnTo>
                  <a:pt x="6854635" y="0"/>
                </a:lnTo>
                <a:lnTo>
                  <a:pt x="6718935" y="8192"/>
                </a:lnTo>
                <a:lnTo>
                  <a:pt x="6719888" y="0"/>
                </a:lnTo>
                <a:lnTo>
                  <a:pt x="6710998" y="0"/>
                </a:lnTo>
                <a:lnTo>
                  <a:pt x="6718935" y="8192"/>
                </a:lnTo>
                <a:lnTo>
                  <a:pt x="6718935" y="8192"/>
                </a:lnTo>
                <a:lnTo>
                  <a:pt x="6826060" y="120967"/>
                </a:lnTo>
                <a:lnTo>
                  <a:pt x="6618859" y="317818"/>
                </a:lnTo>
                <a:lnTo>
                  <a:pt x="6725285" y="429768"/>
                </a:lnTo>
                <a:lnTo>
                  <a:pt x="6244907" y="458788"/>
                </a:lnTo>
                <a:lnTo>
                  <a:pt x="6295962" y="0"/>
                </a:lnTo>
                <a:lnTo>
                  <a:pt x="5974016" y="0"/>
                </a:lnTo>
                <a:lnTo>
                  <a:pt x="5817616" y="9462"/>
                </a:lnTo>
                <a:lnTo>
                  <a:pt x="5818695" y="0"/>
                </a:lnTo>
                <a:lnTo>
                  <a:pt x="5808472" y="0"/>
                </a:lnTo>
                <a:lnTo>
                  <a:pt x="5817235" y="9462"/>
                </a:lnTo>
                <a:lnTo>
                  <a:pt x="5817235" y="9462"/>
                </a:lnTo>
                <a:lnTo>
                  <a:pt x="5924360" y="122238"/>
                </a:lnTo>
                <a:lnTo>
                  <a:pt x="5717159" y="319088"/>
                </a:lnTo>
                <a:lnTo>
                  <a:pt x="5823585" y="431038"/>
                </a:lnTo>
                <a:lnTo>
                  <a:pt x="5343207" y="460057"/>
                </a:lnTo>
                <a:lnTo>
                  <a:pt x="5394897" y="0"/>
                </a:lnTo>
                <a:lnTo>
                  <a:pt x="5093335" y="0"/>
                </a:lnTo>
                <a:lnTo>
                  <a:pt x="4916297" y="10668"/>
                </a:lnTo>
                <a:lnTo>
                  <a:pt x="4917504" y="0"/>
                </a:lnTo>
                <a:lnTo>
                  <a:pt x="4906010" y="0"/>
                </a:lnTo>
                <a:lnTo>
                  <a:pt x="4916170" y="10732"/>
                </a:lnTo>
                <a:lnTo>
                  <a:pt x="4916170" y="10732"/>
                </a:lnTo>
                <a:lnTo>
                  <a:pt x="5023485" y="123571"/>
                </a:lnTo>
                <a:lnTo>
                  <a:pt x="4816285" y="320421"/>
                </a:lnTo>
                <a:lnTo>
                  <a:pt x="4922520" y="432181"/>
                </a:lnTo>
                <a:lnTo>
                  <a:pt x="4442142" y="461264"/>
                </a:lnTo>
                <a:lnTo>
                  <a:pt x="4493831" y="0"/>
                </a:lnTo>
                <a:lnTo>
                  <a:pt x="4212907" y="0"/>
                </a:lnTo>
                <a:lnTo>
                  <a:pt x="4015232" y="11938"/>
                </a:lnTo>
                <a:lnTo>
                  <a:pt x="4016629" y="0"/>
                </a:lnTo>
                <a:lnTo>
                  <a:pt x="4003929" y="0"/>
                </a:lnTo>
                <a:lnTo>
                  <a:pt x="4015295" y="11938"/>
                </a:lnTo>
                <a:lnTo>
                  <a:pt x="4015295" y="11938"/>
                </a:lnTo>
                <a:lnTo>
                  <a:pt x="4122420" y="124714"/>
                </a:lnTo>
                <a:lnTo>
                  <a:pt x="3915219" y="321564"/>
                </a:lnTo>
                <a:lnTo>
                  <a:pt x="4021455" y="433324"/>
                </a:lnTo>
                <a:lnTo>
                  <a:pt x="3541078" y="462344"/>
                </a:lnTo>
                <a:lnTo>
                  <a:pt x="3592830" y="0"/>
                </a:lnTo>
                <a:lnTo>
                  <a:pt x="3332480" y="0"/>
                </a:lnTo>
                <a:lnTo>
                  <a:pt x="3114230" y="13208"/>
                </a:lnTo>
                <a:lnTo>
                  <a:pt x="3115691" y="0"/>
                </a:lnTo>
                <a:lnTo>
                  <a:pt x="3101530" y="0"/>
                </a:lnTo>
                <a:lnTo>
                  <a:pt x="3114230" y="13208"/>
                </a:lnTo>
                <a:lnTo>
                  <a:pt x="3114230" y="13208"/>
                </a:lnTo>
                <a:lnTo>
                  <a:pt x="3221355" y="125984"/>
                </a:lnTo>
                <a:lnTo>
                  <a:pt x="3014154" y="322834"/>
                </a:lnTo>
                <a:lnTo>
                  <a:pt x="3120390" y="434657"/>
                </a:lnTo>
                <a:lnTo>
                  <a:pt x="2639822" y="463550"/>
                </a:lnTo>
                <a:lnTo>
                  <a:pt x="2691765" y="0"/>
                </a:lnTo>
                <a:lnTo>
                  <a:pt x="2451735" y="0"/>
                </a:lnTo>
                <a:lnTo>
                  <a:pt x="2212848" y="14415"/>
                </a:lnTo>
                <a:lnTo>
                  <a:pt x="2214436" y="0"/>
                </a:lnTo>
                <a:lnTo>
                  <a:pt x="2198941" y="0"/>
                </a:lnTo>
                <a:lnTo>
                  <a:pt x="2212657" y="14478"/>
                </a:lnTo>
                <a:lnTo>
                  <a:pt x="2212657" y="14478"/>
                </a:lnTo>
                <a:lnTo>
                  <a:pt x="2319845" y="127191"/>
                </a:lnTo>
                <a:lnTo>
                  <a:pt x="2112581" y="324041"/>
                </a:lnTo>
                <a:lnTo>
                  <a:pt x="2218817" y="435800"/>
                </a:lnTo>
                <a:lnTo>
                  <a:pt x="1738440" y="464820"/>
                </a:lnTo>
                <a:lnTo>
                  <a:pt x="1790700" y="0"/>
                </a:lnTo>
                <a:lnTo>
                  <a:pt x="1571244" y="0"/>
                </a:lnTo>
                <a:lnTo>
                  <a:pt x="1311719" y="15685"/>
                </a:lnTo>
                <a:lnTo>
                  <a:pt x="1313434" y="0"/>
                </a:lnTo>
                <a:lnTo>
                  <a:pt x="1296670" y="0"/>
                </a:lnTo>
                <a:lnTo>
                  <a:pt x="1311529" y="15685"/>
                </a:lnTo>
                <a:lnTo>
                  <a:pt x="1311529" y="15685"/>
                </a:lnTo>
                <a:lnTo>
                  <a:pt x="1418717" y="128461"/>
                </a:lnTo>
                <a:lnTo>
                  <a:pt x="1211516" y="325311"/>
                </a:lnTo>
                <a:lnTo>
                  <a:pt x="1317688" y="437134"/>
                </a:lnTo>
                <a:lnTo>
                  <a:pt x="837375" y="466154"/>
                </a:lnTo>
                <a:lnTo>
                  <a:pt x="889635" y="0"/>
                </a:lnTo>
                <a:lnTo>
                  <a:pt x="690689" y="0"/>
                </a:lnTo>
                <a:lnTo>
                  <a:pt x="410527" y="16955"/>
                </a:lnTo>
                <a:lnTo>
                  <a:pt x="412432" y="0"/>
                </a:lnTo>
                <a:lnTo>
                  <a:pt x="394335" y="0"/>
                </a:lnTo>
                <a:lnTo>
                  <a:pt x="410464" y="16955"/>
                </a:lnTo>
                <a:lnTo>
                  <a:pt x="410464" y="16955"/>
                </a:lnTo>
                <a:lnTo>
                  <a:pt x="517588" y="129731"/>
                </a:lnTo>
                <a:lnTo>
                  <a:pt x="310388" y="326581"/>
                </a:lnTo>
                <a:lnTo>
                  <a:pt x="522922" y="550291"/>
                </a:lnTo>
                <a:lnTo>
                  <a:pt x="730123" y="353441"/>
                </a:lnTo>
                <a:lnTo>
                  <a:pt x="837247" y="466217"/>
                </a:lnTo>
                <a:lnTo>
                  <a:pt x="837247" y="466217"/>
                </a:lnTo>
                <a:lnTo>
                  <a:pt x="944435" y="578993"/>
                </a:lnTo>
                <a:lnTo>
                  <a:pt x="737171" y="775843"/>
                </a:lnTo>
                <a:lnTo>
                  <a:pt x="949769" y="999554"/>
                </a:lnTo>
                <a:lnTo>
                  <a:pt x="1156970" y="802704"/>
                </a:lnTo>
                <a:lnTo>
                  <a:pt x="1264285" y="915670"/>
                </a:lnTo>
                <a:lnTo>
                  <a:pt x="1264285" y="915670"/>
                </a:lnTo>
                <a:lnTo>
                  <a:pt x="1371537" y="1028700"/>
                </a:lnTo>
                <a:lnTo>
                  <a:pt x="1164336" y="1225550"/>
                </a:lnTo>
                <a:lnTo>
                  <a:pt x="1376934" y="1449261"/>
                </a:lnTo>
                <a:lnTo>
                  <a:pt x="1584134" y="1252411"/>
                </a:lnTo>
                <a:lnTo>
                  <a:pt x="1691259" y="1365250"/>
                </a:lnTo>
                <a:lnTo>
                  <a:pt x="1691259" y="1365250"/>
                </a:lnTo>
                <a:lnTo>
                  <a:pt x="1798383" y="1478026"/>
                </a:lnTo>
                <a:lnTo>
                  <a:pt x="1591183" y="1674876"/>
                </a:lnTo>
                <a:lnTo>
                  <a:pt x="1804035" y="1898650"/>
                </a:lnTo>
                <a:lnTo>
                  <a:pt x="2011235" y="1701800"/>
                </a:lnTo>
                <a:lnTo>
                  <a:pt x="2118360" y="1814513"/>
                </a:lnTo>
                <a:lnTo>
                  <a:pt x="2118360" y="1814513"/>
                </a:lnTo>
                <a:lnTo>
                  <a:pt x="2225484" y="1927289"/>
                </a:lnTo>
                <a:lnTo>
                  <a:pt x="2018284" y="2124139"/>
                </a:lnTo>
                <a:lnTo>
                  <a:pt x="2230818" y="2347849"/>
                </a:lnTo>
                <a:lnTo>
                  <a:pt x="2438019" y="2150999"/>
                </a:lnTo>
                <a:lnTo>
                  <a:pt x="2545207" y="2263775"/>
                </a:lnTo>
                <a:lnTo>
                  <a:pt x="2545207" y="2263775"/>
                </a:lnTo>
                <a:lnTo>
                  <a:pt x="2652331" y="2376488"/>
                </a:lnTo>
                <a:lnTo>
                  <a:pt x="2445131" y="2573338"/>
                </a:lnTo>
                <a:lnTo>
                  <a:pt x="2657666" y="2797048"/>
                </a:lnTo>
                <a:lnTo>
                  <a:pt x="2864866" y="2600198"/>
                </a:lnTo>
                <a:lnTo>
                  <a:pt x="2972435" y="2713038"/>
                </a:lnTo>
                <a:lnTo>
                  <a:pt x="2972435" y="2713038"/>
                </a:lnTo>
                <a:lnTo>
                  <a:pt x="3079432" y="2825750"/>
                </a:lnTo>
                <a:lnTo>
                  <a:pt x="2872232" y="3022600"/>
                </a:lnTo>
                <a:lnTo>
                  <a:pt x="3084766" y="3246311"/>
                </a:lnTo>
                <a:lnTo>
                  <a:pt x="3291967" y="3049461"/>
                </a:lnTo>
                <a:lnTo>
                  <a:pt x="3399091" y="3162300"/>
                </a:lnTo>
                <a:lnTo>
                  <a:pt x="3399091" y="3162300"/>
                </a:lnTo>
                <a:lnTo>
                  <a:pt x="3506216" y="3275013"/>
                </a:lnTo>
                <a:lnTo>
                  <a:pt x="3299016" y="3471863"/>
                </a:lnTo>
                <a:lnTo>
                  <a:pt x="3511741" y="3695700"/>
                </a:lnTo>
                <a:lnTo>
                  <a:pt x="3718941" y="3498850"/>
                </a:lnTo>
                <a:lnTo>
                  <a:pt x="3826066" y="3611626"/>
                </a:lnTo>
                <a:lnTo>
                  <a:pt x="3826066" y="3611626"/>
                </a:lnTo>
                <a:lnTo>
                  <a:pt x="3933190" y="3724402"/>
                </a:lnTo>
                <a:lnTo>
                  <a:pt x="3725990" y="3921252"/>
                </a:lnTo>
                <a:lnTo>
                  <a:pt x="3938588" y="4144963"/>
                </a:lnTo>
                <a:lnTo>
                  <a:pt x="4145788" y="3948113"/>
                </a:lnTo>
                <a:lnTo>
                  <a:pt x="4252913" y="4060825"/>
                </a:lnTo>
                <a:lnTo>
                  <a:pt x="4252913" y="4060825"/>
                </a:lnTo>
                <a:lnTo>
                  <a:pt x="4360037" y="4173601"/>
                </a:lnTo>
                <a:lnTo>
                  <a:pt x="4152837" y="4370451"/>
                </a:lnTo>
                <a:lnTo>
                  <a:pt x="4365371" y="4594098"/>
                </a:lnTo>
                <a:lnTo>
                  <a:pt x="4572635" y="4397248"/>
                </a:lnTo>
                <a:lnTo>
                  <a:pt x="4679760" y="4510024"/>
                </a:lnTo>
                <a:lnTo>
                  <a:pt x="4679760" y="4510024"/>
                </a:lnTo>
                <a:lnTo>
                  <a:pt x="4786884" y="4622737"/>
                </a:lnTo>
                <a:lnTo>
                  <a:pt x="4579684" y="4819587"/>
                </a:lnTo>
                <a:lnTo>
                  <a:pt x="4792218" y="5043297"/>
                </a:lnTo>
                <a:lnTo>
                  <a:pt x="4999418" y="4846447"/>
                </a:lnTo>
                <a:lnTo>
                  <a:pt x="5106606" y="4959223"/>
                </a:lnTo>
                <a:lnTo>
                  <a:pt x="5106606" y="4959223"/>
                </a:lnTo>
                <a:lnTo>
                  <a:pt x="5213985" y="5072698"/>
                </a:lnTo>
                <a:lnTo>
                  <a:pt x="5006785" y="5269548"/>
                </a:lnTo>
                <a:lnTo>
                  <a:pt x="5219319" y="5493258"/>
                </a:lnTo>
                <a:lnTo>
                  <a:pt x="5426519" y="5296408"/>
                </a:lnTo>
                <a:lnTo>
                  <a:pt x="5533644" y="5409121"/>
                </a:lnTo>
                <a:lnTo>
                  <a:pt x="5533644" y="5409121"/>
                </a:lnTo>
                <a:lnTo>
                  <a:pt x="5640832" y="5521833"/>
                </a:lnTo>
                <a:lnTo>
                  <a:pt x="5433631" y="5718683"/>
                </a:lnTo>
                <a:lnTo>
                  <a:pt x="5646166" y="5942394"/>
                </a:lnTo>
                <a:lnTo>
                  <a:pt x="5853366" y="5745544"/>
                </a:lnTo>
                <a:lnTo>
                  <a:pt x="5960491" y="5858320"/>
                </a:lnTo>
                <a:lnTo>
                  <a:pt x="5960491" y="5858320"/>
                </a:lnTo>
                <a:lnTo>
                  <a:pt x="6067616" y="5971096"/>
                </a:lnTo>
                <a:lnTo>
                  <a:pt x="5860415" y="6167946"/>
                </a:lnTo>
                <a:lnTo>
                  <a:pt x="6073013" y="6391656"/>
                </a:lnTo>
                <a:lnTo>
                  <a:pt x="6280214" y="6194806"/>
                </a:lnTo>
                <a:lnTo>
                  <a:pt x="6387338" y="6307519"/>
                </a:lnTo>
                <a:lnTo>
                  <a:pt x="6387338" y="6307519"/>
                </a:lnTo>
                <a:lnTo>
                  <a:pt x="6494463" y="6420295"/>
                </a:lnTo>
                <a:lnTo>
                  <a:pt x="6287262" y="6617144"/>
                </a:lnTo>
                <a:lnTo>
                  <a:pt x="6499860" y="6840856"/>
                </a:lnTo>
                <a:lnTo>
                  <a:pt x="6707061" y="6644006"/>
                </a:lnTo>
                <a:lnTo>
                  <a:pt x="6814312" y="6756908"/>
                </a:lnTo>
                <a:lnTo>
                  <a:pt x="6867842" y="6278499"/>
                </a:lnTo>
                <a:lnTo>
                  <a:pt x="6974078" y="6390259"/>
                </a:lnTo>
                <a:lnTo>
                  <a:pt x="7176135" y="6199315"/>
                </a:lnTo>
                <a:lnTo>
                  <a:pt x="7176135" y="5838254"/>
                </a:lnTo>
                <a:lnTo>
                  <a:pt x="6862191" y="5857304"/>
                </a:lnTo>
                <a:lnTo>
                  <a:pt x="6915722" y="5379085"/>
                </a:lnTo>
                <a:lnTo>
                  <a:pt x="7021957" y="5490845"/>
                </a:lnTo>
                <a:lnTo>
                  <a:pt x="7176135" y="5344287"/>
                </a:lnTo>
                <a:lnTo>
                  <a:pt x="7176135" y="4941189"/>
                </a:lnTo>
                <a:lnTo>
                  <a:pt x="6909435" y="4957318"/>
                </a:lnTo>
                <a:lnTo>
                  <a:pt x="6962966" y="4479036"/>
                </a:lnTo>
                <a:lnTo>
                  <a:pt x="7069201" y="4591050"/>
                </a:lnTo>
                <a:lnTo>
                  <a:pt x="7176135" y="4489450"/>
                </a:lnTo>
                <a:lnTo>
                  <a:pt x="7176135" y="4044061"/>
                </a:lnTo>
                <a:lnTo>
                  <a:pt x="6956742" y="4057650"/>
                </a:lnTo>
                <a:lnTo>
                  <a:pt x="7010273" y="3579432"/>
                </a:lnTo>
                <a:lnTo>
                  <a:pt x="7116509" y="3691191"/>
                </a:lnTo>
                <a:lnTo>
                  <a:pt x="7176135" y="3634550"/>
                </a:lnTo>
                <a:lnTo>
                  <a:pt x="7176135" y="3146997"/>
                </a:lnTo>
                <a:lnTo>
                  <a:pt x="7003987" y="3157411"/>
                </a:lnTo>
                <a:lnTo>
                  <a:pt x="7057517" y="2679129"/>
                </a:lnTo>
                <a:lnTo>
                  <a:pt x="7163753" y="2790952"/>
                </a:lnTo>
                <a:lnTo>
                  <a:pt x="7176453" y="2779141"/>
                </a:lnTo>
                <a:lnTo>
                  <a:pt x="7176453" y="2249932"/>
                </a:lnTo>
                <a:lnTo>
                  <a:pt x="7051548" y="2257425"/>
                </a:lnTo>
                <a:lnTo>
                  <a:pt x="7105079" y="1779207"/>
                </a:lnTo>
                <a:lnTo>
                  <a:pt x="7176135" y="1854200"/>
                </a:lnTo>
                <a:lnTo>
                  <a:pt x="7176135" y="1498600"/>
                </a:lnTo>
                <a:lnTo>
                  <a:pt x="6998335" y="1667383"/>
                </a:lnTo>
                <a:lnTo>
                  <a:pt x="7104507" y="1779207"/>
                </a:lnTo>
                <a:lnTo>
                  <a:pt x="6624193" y="1808226"/>
                </a:lnTo>
                <a:lnTo>
                  <a:pt x="6677724" y="1330008"/>
                </a:lnTo>
                <a:lnTo>
                  <a:pt x="6783895" y="1441768"/>
                </a:lnTo>
                <a:lnTo>
                  <a:pt x="6991096" y="1244918"/>
                </a:lnTo>
                <a:lnTo>
                  <a:pt x="7098284" y="1357694"/>
                </a:lnTo>
                <a:lnTo>
                  <a:pt x="7098284" y="1357694"/>
                </a:lnTo>
                <a:lnTo>
                  <a:pt x="7176135" y="1439355"/>
                </a:lnTo>
                <a:lnTo>
                  <a:pt x="7176135" y="1352550"/>
                </a:lnTo>
                <a:lnTo>
                  <a:pt x="7098538" y="1357249"/>
                </a:lnTo>
                <a:lnTo>
                  <a:pt x="7152068" y="879030"/>
                </a:lnTo>
                <a:lnTo>
                  <a:pt x="7176135" y="904430"/>
                </a:lnTo>
                <a:lnTo>
                  <a:pt x="7176135" y="643382"/>
                </a:lnTo>
                <a:lnTo>
                  <a:pt x="7045706" y="767334"/>
                </a:lnTo>
                <a:lnTo>
                  <a:pt x="7151941" y="879094"/>
                </a:lnTo>
                <a:lnTo>
                  <a:pt x="6671564" y="908050"/>
                </a:lnTo>
                <a:lnTo>
                  <a:pt x="6725285" y="429895"/>
                </a:lnTo>
                <a:lnTo>
                  <a:pt x="6831520" y="541719"/>
                </a:lnTo>
                <a:lnTo>
                  <a:pt x="7038721" y="344869"/>
                </a:lnTo>
                <a:lnTo>
                  <a:pt x="7145845" y="457645"/>
                </a:lnTo>
                <a:lnTo>
                  <a:pt x="7145845" y="457645"/>
                </a:lnTo>
                <a:lnTo>
                  <a:pt x="7176199" y="489395"/>
                </a:lnTo>
                <a:lnTo>
                  <a:pt x="7176199" y="455739"/>
                </a:lnTo>
                <a:lnTo>
                  <a:pt x="7145845" y="457581"/>
                </a:lnTo>
                <a:lnTo>
                  <a:pt x="7176135" y="186373"/>
                </a:lnTo>
                <a:close/>
                <a:moveTo>
                  <a:pt x="5823585" y="431165"/>
                </a:moveTo>
                <a:lnTo>
                  <a:pt x="5929820" y="542925"/>
                </a:lnTo>
                <a:lnTo>
                  <a:pt x="6137021" y="346075"/>
                </a:lnTo>
                <a:lnTo>
                  <a:pt x="6244145" y="458788"/>
                </a:lnTo>
                <a:lnTo>
                  <a:pt x="6244145" y="458788"/>
                </a:lnTo>
                <a:lnTo>
                  <a:pt x="6351715" y="571500"/>
                </a:lnTo>
                <a:lnTo>
                  <a:pt x="6144514" y="768350"/>
                </a:lnTo>
                <a:lnTo>
                  <a:pt x="6250750" y="880110"/>
                </a:lnTo>
                <a:lnTo>
                  <a:pt x="5770372" y="909130"/>
                </a:lnTo>
                <a:close/>
                <a:moveTo>
                  <a:pt x="6203125" y="1780286"/>
                </a:moveTo>
                <a:lnTo>
                  <a:pt x="5722811" y="1809369"/>
                </a:lnTo>
                <a:lnTo>
                  <a:pt x="5776341" y="1331087"/>
                </a:lnTo>
                <a:lnTo>
                  <a:pt x="5882513" y="1442911"/>
                </a:lnTo>
                <a:lnTo>
                  <a:pt x="6089714" y="1246061"/>
                </a:lnTo>
                <a:lnTo>
                  <a:pt x="6197219" y="1358900"/>
                </a:lnTo>
                <a:lnTo>
                  <a:pt x="6197219" y="1358900"/>
                </a:lnTo>
                <a:lnTo>
                  <a:pt x="6304343" y="1471676"/>
                </a:lnTo>
                <a:lnTo>
                  <a:pt x="6097143" y="1668526"/>
                </a:lnTo>
                <a:close/>
                <a:moveTo>
                  <a:pt x="6582854" y="3129598"/>
                </a:moveTo>
                <a:lnTo>
                  <a:pt x="6102985" y="3158617"/>
                </a:lnTo>
                <a:lnTo>
                  <a:pt x="6156516" y="2680399"/>
                </a:lnTo>
                <a:lnTo>
                  <a:pt x="6262751" y="2792159"/>
                </a:lnTo>
                <a:lnTo>
                  <a:pt x="6469952" y="2595309"/>
                </a:lnTo>
                <a:lnTo>
                  <a:pt x="6577076" y="2708085"/>
                </a:lnTo>
                <a:lnTo>
                  <a:pt x="6577076" y="2708085"/>
                </a:lnTo>
                <a:lnTo>
                  <a:pt x="6684201" y="2820797"/>
                </a:lnTo>
                <a:lnTo>
                  <a:pt x="6477000" y="3017647"/>
                </a:lnTo>
                <a:close/>
                <a:moveTo>
                  <a:pt x="6535611" y="4029583"/>
                </a:moveTo>
                <a:lnTo>
                  <a:pt x="6055233" y="4058603"/>
                </a:lnTo>
                <a:lnTo>
                  <a:pt x="6108764" y="3580321"/>
                </a:lnTo>
                <a:lnTo>
                  <a:pt x="6214999" y="3692144"/>
                </a:lnTo>
                <a:lnTo>
                  <a:pt x="6422200" y="3495294"/>
                </a:lnTo>
                <a:lnTo>
                  <a:pt x="6529324" y="3608070"/>
                </a:lnTo>
                <a:lnTo>
                  <a:pt x="6529324" y="3608070"/>
                </a:lnTo>
                <a:lnTo>
                  <a:pt x="6636893" y="3721100"/>
                </a:lnTo>
                <a:lnTo>
                  <a:pt x="6429692" y="3917950"/>
                </a:lnTo>
                <a:close/>
                <a:moveTo>
                  <a:pt x="6488303" y="4929505"/>
                </a:moveTo>
                <a:lnTo>
                  <a:pt x="6007989" y="4958525"/>
                </a:lnTo>
                <a:lnTo>
                  <a:pt x="6061519" y="4480306"/>
                </a:lnTo>
                <a:lnTo>
                  <a:pt x="6167691" y="4592066"/>
                </a:lnTo>
                <a:lnTo>
                  <a:pt x="6374892" y="4395216"/>
                </a:lnTo>
                <a:lnTo>
                  <a:pt x="6482080" y="4507929"/>
                </a:lnTo>
                <a:lnTo>
                  <a:pt x="6482080" y="4507929"/>
                </a:lnTo>
                <a:lnTo>
                  <a:pt x="6589204" y="4620705"/>
                </a:lnTo>
                <a:lnTo>
                  <a:pt x="6382004" y="4817555"/>
                </a:lnTo>
                <a:close/>
                <a:moveTo>
                  <a:pt x="3499929" y="1784350"/>
                </a:moveTo>
                <a:lnTo>
                  <a:pt x="3019552" y="1813433"/>
                </a:lnTo>
                <a:lnTo>
                  <a:pt x="3073082" y="1335151"/>
                </a:lnTo>
                <a:lnTo>
                  <a:pt x="3179318" y="1446911"/>
                </a:lnTo>
                <a:lnTo>
                  <a:pt x="3386518" y="1250061"/>
                </a:lnTo>
                <a:lnTo>
                  <a:pt x="3493643" y="1362837"/>
                </a:lnTo>
                <a:lnTo>
                  <a:pt x="3493643" y="1362837"/>
                </a:lnTo>
                <a:lnTo>
                  <a:pt x="3601085" y="1475359"/>
                </a:lnTo>
                <a:lnTo>
                  <a:pt x="3393884" y="1672209"/>
                </a:lnTo>
                <a:close/>
                <a:moveTo>
                  <a:pt x="3499929" y="1784350"/>
                </a:moveTo>
                <a:lnTo>
                  <a:pt x="3606102" y="1896173"/>
                </a:lnTo>
                <a:lnTo>
                  <a:pt x="3813302" y="1699323"/>
                </a:lnTo>
                <a:lnTo>
                  <a:pt x="3920490" y="1812100"/>
                </a:lnTo>
                <a:lnTo>
                  <a:pt x="3920490" y="1812100"/>
                </a:lnTo>
                <a:lnTo>
                  <a:pt x="4027615" y="1924876"/>
                </a:lnTo>
                <a:lnTo>
                  <a:pt x="3820414" y="2121726"/>
                </a:lnTo>
                <a:lnTo>
                  <a:pt x="3926650" y="2233549"/>
                </a:lnTo>
                <a:lnTo>
                  <a:pt x="3446272" y="2262569"/>
                </a:lnTo>
                <a:close/>
                <a:moveTo>
                  <a:pt x="5729097" y="2231073"/>
                </a:moveTo>
                <a:lnTo>
                  <a:pt x="5248783" y="2260156"/>
                </a:lnTo>
                <a:lnTo>
                  <a:pt x="5302314" y="1781873"/>
                </a:lnTo>
                <a:lnTo>
                  <a:pt x="5408486" y="1893697"/>
                </a:lnTo>
                <a:lnTo>
                  <a:pt x="5615686" y="1696847"/>
                </a:lnTo>
                <a:lnTo>
                  <a:pt x="5722874" y="1809623"/>
                </a:lnTo>
                <a:lnTo>
                  <a:pt x="5722874" y="1809623"/>
                </a:lnTo>
                <a:lnTo>
                  <a:pt x="5830062" y="1922399"/>
                </a:lnTo>
                <a:lnTo>
                  <a:pt x="5622862" y="2119249"/>
                </a:lnTo>
                <a:close/>
                <a:moveTo>
                  <a:pt x="6108827" y="3580384"/>
                </a:moveTo>
                <a:lnTo>
                  <a:pt x="5628450" y="3609467"/>
                </a:lnTo>
                <a:lnTo>
                  <a:pt x="5681980" y="3131185"/>
                </a:lnTo>
                <a:lnTo>
                  <a:pt x="5788216" y="3242945"/>
                </a:lnTo>
                <a:lnTo>
                  <a:pt x="5995416" y="3046095"/>
                </a:lnTo>
                <a:lnTo>
                  <a:pt x="6102985" y="3158681"/>
                </a:lnTo>
                <a:lnTo>
                  <a:pt x="6102985" y="3158681"/>
                </a:lnTo>
                <a:lnTo>
                  <a:pt x="6210110" y="3271393"/>
                </a:lnTo>
                <a:lnTo>
                  <a:pt x="6002909" y="3468243"/>
                </a:lnTo>
                <a:close/>
                <a:moveTo>
                  <a:pt x="5575427" y="3019235"/>
                </a:moveTo>
                <a:lnTo>
                  <a:pt x="5681663" y="3131058"/>
                </a:lnTo>
                <a:lnTo>
                  <a:pt x="5201285" y="3160078"/>
                </a:lnTo>
                <a:lnTo>
                  <a:pt x="5254816" y="2681859"/>
                </a:lnTo>
                <a:lnTo>
                  <a:pt x="5361051" y="2793619"/>
                </a:lnTo>
                <a:lnTo>
                  <a:pt x="5568252" y="2596769"/>
                </a:lnTo>
                <a:lnTo>
                  <a:pt x="5675376" y="2709482"/>
                </a:lnTo>
                <a:lnTo>
                  <a:pt x="5675376" y="2709482"/>
                </a:lnTo>
                <a:lnTo>
                  <a:pt x="5782501" y="2822258"/>
                </a:lnTo>
                <a:close/>
                <a:moveTo>
                  <a:pt x="5254689" y="2681732"/>
                </a:moveTo>
                <a:lnTo>
                  <a:pt x="4774375" y="2710752"/>
                </a:lnTo>
                <a:lnTo>
                  <a:pt x="4827841" y="2232470"/>
                </a:lnTo>
                <a:lnTo>
                  <a:pt x="4934585" y="2344103"/>
                </a:lnTo>
                <a:lnTo>
                  <a:pt x="5141786" y="2147253"/>
                </a:lnTo>
                <a:lnTo>
                  <a:pt x="5248910" y="2260029"/>
                </a:lnTo>
                <a:lnTo>
                  <a:pt x="5248910" y="2260029"/>
                </a:lnTo>
                <a:lnTo>
                  <a:pt x="5356098" y="2372805"/>
                </a:lnTo>
                <a:lnTo>
                  <a:pt x="5148898" y="2569655"/>
                </a:lnTo>
                <a:close/>
                <a:moveTo>
                  <a:pt x="5196078" y="1670050"/>
                </a:moveTo>
                <a:lnTo>
                  <a:pt x="5302314" y="1781810"/>
                </a:lnTo>
                <a:lnTo>
                  <a:pt x="4821936" y="1810830"/>
                </a:lnTo>
                <a:lnTo>
                  <a:pt x="4875466" y="1332611"/>
                </a:lnTo>
                <a:lnTo>
                  <a:pt x="4981639" y="1444371"/>
                </a:lnTo>
                <a:lnTo>
                  <a:pt x="5188839" y="1247521"/>
                </a:lnTo>
                <a:lnTo>
                  <a:pt x="5296027" y="1360234"/>
                </a:lnTo>
                <a:lnTo>
                  <a:pt x="5296027" y="1360234"/>
                </a:lnTo>
                <a:lnTo>
                  <a:pt x="5403279" y="1473200"/>
                </a:lnTo>
                <a:close/>
                <a:moveTo>
                  <a:pt x="4929378" y="1924050"/>
                </a:moveTo>
                <a:lnTo>
                  <a:pt x="4722178" y="2120900"/>
                </a:lnTo>
                <a:lnTo>
                  <a:pt x="4828350" y="2232660"/>
                </a:lnTo>
                <a:lnTo>
                  <a:pt x="4348036" y="2261680"/>
                </a:lnTo>
                <a:lnTo>
                  <a:pt x="4401566" y="1783461"/>
                </a:lnTo>
                <a:lnTo>
                  <a:pt x="4507738" y="1895221"/>
                </a:lnTo>
                <a:lnTo>
                  <a:pt x="4714939" y="1698371"/>
                </a:lnTo>
                <a:lnTo>
                  <a:pt x="4822127" y="1811084"/>
                </a:lnTo>
                <a:lnTo>
                  <a:pt x="4822127" y="1811084"/>
                </a:lnTo>
                <a:close/>
                <a:moveTo>
                  <a:pt x="4295204" y="1671574"/>
                </a:moveTo>
                <a:lnTo>
                  <a:pt x="4401185" y="1782826"/>
                </a:lnTo>
                <a:lnTo>
                  <a:pt x="3920807" y="1811845"/>
                </a:lnTo>
                <a:lnTo>
                  <a:pt x="3974338" y="1333564"/>
                </a:lnTo>
                <a:lnTo>
                  <a:pt x="4080510" y="1445387"/>
                </a:lnTo>
                <a:lnTo>
                  <a:pt x="4287774" y="1248537"/>
                </a:lnTo>
                <a:lnTo>
                  <a:pt x="4394835" y="1361250"/>
                </a:lnTo>
                <a:lnTo>
                  <a:pt x="4394835" y="1361250"/>
                </a:lnTo>
                <a:lnTo>
                  <a:pt x="4501960" y="1474026"/>
                </a:lnTo>
                <a:close/>
                <a:moveTo>
                  <a:pt x="3927284" y="2234121"/>
                </a:moveTo>
                <a:lnTo>
                  <a:pt x="4033520" y="2345881"/>
                </a:lnTo>
                <a:lnTo>
                  <a:pt x="4240720" y="2149031"/>
                </a:lnTo>
                <a:lnTo>
                  <a:pt x="4347845" y="2261743"/>
                </a:lnTo>
                <a:lnTo>
                  <a:pt x="4347845" y="2261743"/>
                </a:lnTo>
                <a:lnTo>
                  <a:pt x="4455033" y="2374456"/>
                </a:lnTo>
                <a:lnTo>
                  <a:pt x="4247832" y="2571306"/>
                </a:lnTo>
                <a:lnTo>
                  <a:pt x="4354004" y="2683066"/>
                </a:lnTo>
                <a:lnTo>
                  <a:pt x="3873691" y="2712085"/>
                </a:lnTo>
                <a:close/>
                <a:moveTo>
                  <a:pt x="4354259" y="2683447"/>
                </a:moveTo>
                <a:lnTo>
                  <a:pt x="4460494" y="2795270"/>
                </a:lnTo>
                <a:lnTo>
                  <a:pt x="4667694" y="2598420"/>
                </a:lnTo>
                <a:lnTo>
                  <a:pt x="4774819" y="2711196"/>
                </a:lnTo>
                <a:lnTo>
                  <a:pt x="4774819" y="2711196"/>
                </a:lnTo>
                <a:lnTo>
                  <a:pt x="4881943" y="2823972"/>
                </a:lnTo>
                <a:lnTo>
                  <a:pt x="4674743" y="3020822"/>
                </a:lnTo>
                <a:lnTo>
                  <a:pt x="4780979" y="3132646"/>
                </a:lnTo>
                <a:lnTo>
                  <a:pt x="4300601" y="3161665"/>
                </a:lnTo>
                <a:close/>
                <a:moveTo>
                  <a:pt x="4781232" y="3132836"/>
                </a:moveTo>
                <a:lnTo>
                  <a:pt x="4887468" y="3244596"/>
                </a:lnTo>
                <a:lnTo>
                  <a:pt x="5094668" y="3047746"/>
                </a:lnTo>
                <a:lnTo>
                  <a:pt x="5201285" y="3159887"/>
                </a:lnTo>
                <a:lnTo>
                  <a:pt x="5201285" y="3159887"/>
                </a:lnTo>
                <a:lnTo>
                  <a:pt x="5308410" y="3272663"/>
                </a:lnTo>
                <a:lnTo>
                  <a:pt x="5101209" y="3469513"/>
                </a:lnTo>
                <a:lnTo>
                  <a:pt x="5207635" y="3581400"/>
                </a:lnTo>
                <a:lnTo>
                  <a:pt x="4727257" y="3610420"/>
                </a:lnTo>
                <a:close/>
                <a:moveTo>
                  <a:pt x="5207635" y="3581400"/>
                </a:moveTo>
                <a:lnTo>
                  <a:pt x="5313870" y="3693160"/>
                </a:lnTo>
                <a:lnTo>
                  <a:pt x="5521071" y="3496310"/>
                </a:lnTo>
                <a:lnTo>
                  <a:pt x="5628195" y="3609086"/>
                </a:lnTo>
                <a:lnTo>
                  <a:pt x="5628195" y="3609086"/>
                </a:lnTo>
                <a:lnTo>
                  <a:pt x="5735320" y="3721799"/>
                </a:lnTo>
                <a:lnTo>
                  <a:pt x="5528119" y="3918649"/>
                </a:lnTo>
                <a:lnTo>
                  <a:pt x="5634355" y="4030409"/>
                </a:lnTo>
                <a:lnTo>
                  <a:pt x="5153978" y="4059491"/>
                </a:lnTo>
                <a:close/>
                <a:moveTo>
                  <a:pt x="5634609" y="4030726"/>
                </a:moveTo>
                <a:lnTo>
                  <a:pt x="5741035" y="4142740"/>
                </a:lnTo>
                <a:lnTo>
                  <a:pt x="5948299" y="3945890"/>
                </a:lnTo>
                <a:lnTo>
                  <a:pt x="6055424" y="4058666"/>
                </a:lnTo>
                <a:lnTo>
                  <a:pt x="6055424" y="4058666"/>
                </a:lnTo>
                <a:lnTo>
                  <a:pt x="6162548" y="4171442"/>
                </a:lnTo>
                <a:lnTo>
                  <a:pt x="5955348" y="4368292"/>
                </a:lnTo>
                <a:lnTo>
                  <a:pt x="6061583" y="4480116"/>
                </a:lnTo>
                <a:lnTo>
                  <a:pt x="5581205" y="4509135"/>
                </a:lnTo>
                <a:close/>
                <a:moveTo>
                  <a:pt x="6049709" y="2568258"/>
                </a:moveTo>
                <a:lnTo>
                  <a:pt x="6155944" y="2680081"/>
                </a:lnTo>
                <a:lnTo>
                  <a:pt x="5675566" y="2709101"/>
                </a:lnTo>
                <a:lnTo>
                  <a:pt x="5729097" y="2230882"/>
                </a:lnTo>
                <a:lnTo>
                  <a:pt x="5835332" y="2342642"/>
                </a:lnTo>
                <a:lnTo>
                  <a:pt x="6042533" y="2145792"/>
                </a:lnTo>
                <a:lnTo>
                  <a:pt x="6149657" y="2258505"/>
                </a:lnTo>
                <a:lnTo>
                  <a:pt x="6149657" y="2258505"/>
                </a:lnTo>
                <a:lnTo>
                  <a:pt x="6256845" y="2371281"/>
                </a:lnTo>
                <a:close/>
                <a:moveTo>
                  <a:pt x="5662866" y="796608"/>
                </a:moveTo>
                <a:lnTo>
                  <a:pt x="5769991" y="909320"/>
                </a:lnTo>
                <a:lnTo>
                  <a:pt x="5769991" y="909320"/>
                </a:lnTo>
                <a:lnTo>
                  <a:pt x="5877497" y="1022350"/>
                </a:lnTo>
                <a:lnTo>
                  <a:pt x="5670296" y="1219200"/>
                </a:lnTo>
                <a:lnTo>
                  <a:pt x="5776531" y="1330960"/>
                </a:lnTo>
                <a:lnTo>
                  <a:pt x="5296154" y="1359980"/>
                </a:lnTo>
                <a:lnTo>
                  <a:pt x="5349685" y="881761"/>
                </a:lnTo>
                <a:lnTo>
                  <a:pt x="5455920" y="993521"/>
                </a:lnTo>
                <a:close/>
                <a:moveTo>
                  <a:pt x="4922456" y="432308"/>
                </a:moveTo>
                <a:lnTo>
                  <a:pt x="5028692" y="544132"/>
                </a:lnTo>
                <a:lnTo>
                  <a:pt x="5235892" y="347282"/>
                </a:lnTo>
                <a:lnTo>
                  <a:pt x="5343017" y="460057"/>
                </a:lnTo>
                <a:lnTo>
                  <a:pt x="5343017" y="460057"/>
                </a:lnTo>
                <a:lnTo>
                  <a:pt x="5450141" y="572834"/>
                </a:lnTo>
                <a:lnTo>
                  <a:pt x="5242941" y="769684"/>
                </a:lnTo>
                <a:lnTo>
                  <a:pt x="5349177" y="881507"/>
                </a:lnTo>
                <a:lnTo>
                  <a:pt x="4868799" y="910527"/>
                </a:lnTo>
                <a:close/>
                <a:moveTo>
                  <a:pt x="4761675" y="797814"/>
                </a:moveTo>
                <a:lnTo>
                  <a:pt x="4868799" y="910590"/>
                </a:lnTo>
                <a:lnTo>
                  <a:pt x="4868799" y="910590"/>
                </a:lnTo>
                <a:lnTo>
                  <a:pt x="4975924" y="1023366"/>
                </a:lnTo>
                <a:lnTo>
                  <a:pt x="4768723" y="1220216"/>
                </a:lnTo>
                <a:lnTo>
                  <a:pt x="4874959" y="1332040"/>
                </a:lnTo>
                <a:lnTo>
                  <a:pt x="4394835" y="1361250"/>
                </a:lnTo>
                <a:lnTo>
                  <a:pt x="4448366" y="882968"/>
                </a:lnTo>
                <a:lnTo>
                  <a:pt x="4554601" y="994791"/>
                </a:lnTo>
                <a:close/>
                <a:moveTo>
                  <a:pt x="4021265" y="433578"/>
                </a:moveTo>
                <a:lnTo>
                  <a:pt x="4127500" y="545338"/>
                </a:lnTo>
                <a:lnTo>
                  <a:pt x="4334701" y="348488"/>
                </a:lnTo>
                <a:lnTo>
                  <a:pt x="4441825" y="461264"/>
                </a:lnTo>
                <a:lnTo>
                  <a:pt x="4441825" y="461264"/>
                </a:lnTo>
                <a:lnTo>
                  <a:pt x="4548950" y="573977"/>
                </a:lnTo>
                <a:lnTo>
                  <a:pt x="4341749" y="770827"/>
                </a:lnTo>
                <a:lnTo>
                  <a:pt x="4447985" y="882587"/>
                </a:lnTo>
                <a:lnTo>
                  <a:pt x="3967607" y="911670"/>
                </a:lnTo>
                <a:close/>
                <a:moveTo>
                  <a:pt x="3860482" y="799084"/>
                </a:moveTo>
                <a:lnTo>
                  <a:pt x="3967607" y="911860"/>
                </a:lnTo>
                <a:lnTo>
                  <a:pt x="3967607" y="911860"/>
                </a:lnTo>
                <a:lnTo>
                  <a:pt x="4074731" y="1024573"/>
                </a:lnTo>
                <a:lnTo>
                  <a:pt x="3867531" y="1221423"/>
                </a:lnTo>
                <a:lnTo>
                  <a:pt x="3973766" y="1333183"/>
                </a:lnTo>
                <a:lnTo>
                  <a:pt x="3493389" y="1362266"/>
                </a:lnTo>
                <a:lnTo>
                  <a:pt x="3546919" y="883984"/>
                </a:lnTo>
                <a:lnTo>
                  <a:pt x="3653155" y="995744"/>
                </a:lnTo>
                <a:close/>
                <a:moveTo>
                  <a:pt x="3120072" y="434848"/>
                </a:moveTo>
                <a:lnTo>
                  <a:pt x="3226435" y="546672"/>
                </a:lnTo>
                <a:lnTo>
                  <a:pt x="3433636" y="349822"/>
                </a:lnTo>
                <a:lnTo>
                  <a:pt x="3540760" y="462534"/>
                </a:lnTo>
                <a:lnTo>
                  <a:pt x="3540760" y="462534"/>
                </a:lnTo>
                <a:lnTo>
                  <a:pt x="3647884" y="575310"/>
                </a:lnTo>
                <a:lnTo>
                  <a:pt x="3440684" y="772160"/>
                </a:lnTo>
                <a:lnTo>
                  <a:pt x="3546919" y="883920"/>
                </a:lnTo>
                <a:lnTo>
                  <a:pt x="3066542" y="912940"/>
                </a:lnTo>
                <a:close/>
                <a:moveTo>
                  <a:pt x="2959735" y="800418"/>
                </a:moveTo>
                <a:lnTo>
                  <a:pt x="3066859" y="913130"/>
                </a:lnTo>
                <a:lnTo>
                  <a:pt x="3066859" y="913130"/>
                </a:lnTo>
                <a:lnTo>
                  <a:pt x="3173984" y="1025906"/>
                </a:lnTo>
                <a:lnTo>
                  <a:pt x="2966783" y="1222756"/>
                </a:lnTo>
                <a:lnTo>
                  <a:pt x="3073019" y="1334516"/>
                </a:lnTo>
                <a:lnTo>
                  <a:pt x="2592641" y="1363536"/>
                </a:lnTo>
                <a:lnTo>
                  <a:pt x="2646172" y="885317"/>
                </a:lnTo>
                <a:lnTo>
                  <a:pt x="2752407" y="997077"/>
                </a:lnTo>
                <a:close/>
                <a:moveTo>
                  <a:pt x="2219325" y="436118"/>
                </a:moveTo>
                <a:lnTo>
                  <a:pt x="2325561" y="547942"/>
                </a:lnTo>
                <a:lnTo>
                  <a:pt x="2532761" y="351092"/>
                </a:lnTo>
                <a:lnTo>
                  <a:pt x="2639695" y="463550"/>
                </a:lnTo>
                <a:lnTo>
                  <a:pt x="2639695" y="463550"/>
                </a:lnTo>
                <a:lnTo>
                  <a:pt x="2746819" y="576326"/>
                </a:lnTo>
                <a:lnTo>
                  <a:pt x="2539619" y="773176"/>
                </a:lnTo>
                <a:lnTo>
                  <a:pt x="2645854" y="885000"/>
                </a:lnTo>
                <a:lnTo>
                  <a:pt x="2165604" y="914400"/>
                </a:lnTo>
                <a:close/>
                <a:moveTo>
                  <a:pt x="1264285" y="915607"/>
                </a:moveTo>
                <a:lnTo>
                  <a:pt x="1317815" y="437388"/>
                </a:lnTo>
                <a:lnTo>
                  <a:pt x="1424051" y="549148"/>
                </a:lnTo>
                <a:lnTo>
                  <a:pt x="1631252" y="352298"/>
                </a:lnTo>
                <a:lnTo>
                  <a:pt x="1738376" y="465074"/>
                </a:lnTo>
                <a:lnTo>
                  <a:pt x="1738376" y="465074"/>
                </a:lnTo>
                <a:lnTo>
                  <a:pt x="1845754" y="577850"/>
                </a:lnTo>
                <a:lnTo>
                  <a:pt x="1638554" y="774700"/>
                </a:lnTo>
                <a:lnTo>
                  <a:pt x="1744790" y="886460"/>
                </a:lnTo>
                <a:close/>
                <a:moveTo>
                  <a:pt x="1691386" y="1365250"/>
                </a:moveTo>
                <a:lnTo>
                  <a:pt x="1744916" y="886968"/>
                </a:lnTo>
                <a:lnTo>
                  <a:pt x="1851152" y="998791"/>
                </a:lnTo>
                <a:lnTo>
                  <a:pt x="2058353" y="801942"/>
                </a:lnTo>
                <a:lnTo>
                  <a:pt x="2165477" y="914400"/>
                </a:lnTo>
                <a:lnTo>
                  <a:pt x="2165477" y="914400"/>
                </a:lnTo>
                <a:lnTo>
                  <a:pt x="2272602" y="1027176"/>
                </a:lnTo>
                <a:lnTo>
                  <a:pt x="2065401" y="1224026"/>
                </a:lnTo>
                <a:lnTo>
                  <a:pt x="2171637" y="1335850"/>
                </a:lnTo>
                <a:close/>
                <a:moveTo>
                  <a:pt x="2118360" y="1814576"/>
                </a:moveTo>
                <a:lnTo>
                  <a:pt x="2171891" y="1336358"/>
                </a:lnTo>
                <a:lnTo>
                  <a:pt x="2278126" y="1448118"/>
                </a:lnTo>
                <a:lnTo>
                  <a:pt x="2485327" y="1251268"/>
                </a:lnTo>
                <a:lnTo>
                  <a:pt x="2592451" y="1363980"/>
                </a:lnTo>
                <a:lnTo>
                  <a:pt x="2592451" y="1363980"/>
                </a:lnTo>
                <a:lnTo>
                  <a:pt x="2699576" y="1476756"/>
                </a:lnTo>
                <a:lnTo>
                  <a:pt x="2492375" y="1673606"/>
                </a:lnTo>
                <a:lnTo>
                  <a:pt x="2598611" y="1785366"/>
                </a:lnTo>
                <a:close/>
                <a:moveTo>
                  <a:pt x="2545334" y="2263966"/>
                </a:moveTo>
                <a:lnTo>
                  <a:pt x="2598865" y="1785684"/>
                </a:lnTo>
                <a:lnTo>
                  <a:pt x="2705037" y="1897507"/>
                </a:lnTo>
                <a:lnTo>
                  <a:pt x="2912301" y="1700657"/>
                </a:lnTo>
                <a:lnTo>
                  <a:pt x="3019425" y="1813433"/>
                </a:lnTo>
                <a:lnTo>
                  <a:pt x="3019425" y="1813433"/>
                </a:lnTo>
                <a:lnTo>
                  <a:pt x="3126550" y="1926145"/>
                </a:lnTo>
                <a:lnTo>
                  <a:pt x="2919349" y="2122996"/>
                </a:lnTo>
                <a:lnTo>
                  <a:pt x="3025584" y="2234756"/>
                </a:lnTo>
                <a:close/>
                <a:moveTo>
                  <a:pt x="2972435" y="2713038"/>
                </a:moveTo>
                <a:lnTo>
                  <a:pt x="3025966" y="2234756"/>
                </a:lnTo>
                <a:lnTo>
                  <a:pt x="3132138" y="2346579"/>
                </a:lnTo>
                <a:lnTo>
                  <a:pt x="3339338" y="2149729"/>
                </a:lnTo>
                <a:lnTo>
                  <a:pt x="3446526" y="2262505"/>
                </a:lnTo>
                <a:lnTo>
                  <a:pt x="3446526" y="2262505"/>
                </a:lnTo>
                <a:lnTo>
                  <a:pt x="3553651" y="2375281"/>
                </a:lnTo>
                <a:lnTo>
                  <a:pt x="3346450" y="2572131"/>
                </a:lnTo>
                <a:lnTo>
                  <a:pt x="3452622" y="2683955"/>
                </a:lnTo>
                <a:close/>
                <a:moveTo>
                  <a:pt x="3399282" y="3162300"/>
                </a:moveTo>
                <a:lnTo>
                  <a:pt x="3452749" y="2684082"/>
                </a:lnTo>
                <a:lnTo>
                  <a:pt x="3558984" y="2795842"/>
                </a:lnTo>
                <a:lnTo>
                  <a:pt x="3766185" y="2598992"/>
                </a:lnTo>
                <a:lnTo>
                  <a:pt x="3873309" y="2711704"/>
                </a:lnTo>
                <a:lnTo>
                  <a:pt x="3873309" y="2711704"/>
                </a:lnTo>
                <a:lnTo>
                  <a:pt x="3980497" y="2824417"/>
                </a:lnTo>
                <a:lnTo>
                  <a:pt x="3773297" y="3021267"/>
                </a:lnTo>
                <a:lnTo>
                  <a:pt x="3879469" y="3133027"/>
                </a:lnTo>
                <a:close/>
                <a:moveTo>
                  <a:pt x="3826192" y="3611690"/>
                </a:moveTo>
                <a:lnTo>
                  <a:pt x="3879723" y="3133408"/>
                </a:lnTo>
                <a:lnTo>
                  <a:pt x="3985958" y="3245231"/>
                </a:lnTo>
                <a:lnTo>
                  <a:pt x="4193159" y="3048381"/>
                </a:lnTo>
                <a:lnTo>
                  <a:pt x="4300284" y="3161157"/>
                </a:lnTo>
                <a:lnTo>
                  <a:pt x="4300284" y="3161157"/>
                </a:lnTo>
                <a:lnTo>
                  <a:pt x="4407535" y="3274060"/>
                </a:lnTo>
                <a:lnTo>
                  <a:pt x="4200335" y="3470910"/>
                </a:lnTo>
                <a:lnTo>
                  <a:pt x="4306570" y="3582734"/>
                </a:lnTo>
                <a:close/>
                <a:moveTo>
                  <a:pt x="4253166" y="4061016"/>
                </a:moveTo>
                <a:lnTo>
                  <a:pt x="4306697" y="3582797"/>
                </a:lnTo>
                <a:lnTo>
                  <a:pt x="4412932" y="3694557"/>
                </a:lnTo>
                <a:lnTo>
                  <a:pt x="4620133" y="3497707"/>
                </a:lnTo>
                <a:lnTo>
                  <a:pt x="4727257" y="3610420"/>
                </a:lnTo>
                <a:lnTo>
                  <a:pt x="4727257" y="3610420"/>
                </a:lnTo>
                <a:lnTo>
                  <a:pt x="4834382" y="3723196"/>
                </a:lnTo>
                <a:lnTo>
                  <a:pt x="4627181" y="3920046"/>
                </a:lnTo>
                <a:lnTo>
                  <a:pt x="4733417" y="4031806"/>
                </a:lnTo>
                <a:close/>
                <a:moveTo>
                  <a:pt x="4680141" y="4510405"/>
                </a:moveTo>
                <a:lnTo>
                  <a:pt x="4733671" y="4032123"/>
                </a:lnTo>
                <a:lnTo>
                  <a:pt x="4839906" y="4143883"/>
                </a:lnTo>
                <a:lnTo>
                  <a:pt x="5047107" y="3947033"/>
                </a:lnTo>
                <a:lnTo>
                  <a:pt x="5154231" y="4059809"/>
                </a:lnTo>
                <a:lnTo>
                  <a:pt x="5154231" y="4059809"/>
                </a:lnTo>
                <a:lnTo>
                  <a:pt x="5261356" y="4172522"/>
                </a:lnTo>
                <a:lnTo>
                  <a:pt x="5054155" y="4369372"/>
                </a:lnTo>
                <a:lnTo>
                  <a:pt x="5160391" y="4481132"/>
                </a:lnTo>
                <a:close/>
                <a:moveTo>
                  <a:pt x="5107115" y="4959731"/>
                </a:moveTo>
                <a:lnTo>
                  <a:pt x="5160645" y="4481449"/>
                </a:lnTo>
                <a:lnTo>
                  <a:pt x="5266817" y="4593273"/>
                </a:lnTo>
                <a:lnTo>
                  <a:pt x="5474017" y="4396423"/>
                </a:lnTo>
                <a:lnTo>
                  <a:pt x="5581205" y="4509199"/>
                </a:lnTo>
                <a:lnTo>
                  <a:pt x="5581205" y="4509199"/>
                </a:lnTo>
                <a:lnTo>
                  <a:pt x="5688330" y="4621975"/>
                </a:lnTo>
                <a:lnTo>
                  <a:pt x="5481129" y="4818825"/>
                </a:lnTo>
                <a:lnTo>
                  <a:pt x="5587365" y="4930648"/>
                </a:lnTo>
                <a:close/>
                <a:moveTo>
                  <a:pt x="5534089" y="5409057"/>
                </a:moveTo>
                <a:lnTo>
                  <a:pt x="5587555" y="4930839"/>
                </a:lnTo>
                <a:lnTo>
                  <a:pt x="5693791" y="5042599"/>
                </a:lnTo>
                <a:lnTo>
                  <a:pt x="5900991" y="4845749"/>
                </a:lnTo>
                <a:lnTo>
                  <a:pt x="6008116" y="4958461"/>
                </a:lnTo>
                <a:lnTo>
                  <a:pt x="6008116" y="4958461"/>
                </a:lnTo>
                <a:lnTo>
                  <a:pt x="6115685" y="5071428"/>
                </a:lnTo>
                <a:lnTo>
                  <a:pt x="5908485" y="5268278"/>
                </a:lnTo>
                <a:lnTo>
                  <a:pt x="6014656" y="5380038"/>
                </a:lnTo>
                <a:close/>
                <a:moveTo>
                  <a:pt x="5960999" y="5858447"/>
                </a:moveTo>
                <a:lnTo>
                  <a:pt x="6014529" y="5380165"/>
                </a:lnTo>
                <a:lnTo>
                  <a:pt x="6120765" y="5491988"/>
                </a:lnTo>
                <a:lnTo>
                  <a:pt x="6327966" y="5295138"/>
                </a:lnTo>
                <a:lnTo>
                  <a:pt x="6435090" y="5407914"/>
                </a:lnTo>
                <a:lnTo>
                  <a:pt x="6435090" y="5407914"/>
                </a:lnTo>
                <a:lnTo>
                  <a:pt x="6542278" y="5520690"/>
                </a:lnTo>
                <a:lnTo>
                  <a:pt x="6335014" y="5717540"/>
                </a:lnTo>
                <a:lnTo>
                  <a:pt x="6441250" y="5829300"/>
                </a:lnTo>
                <a:close/>
                <a:moveTo>
                  <a:pt x="6969316" y="5970080"/>
                </a:moveTo>
                <a:lnTo>
                  <a:pt x="6762115" y="6166930"/>
                </a:lnTo>
                <a:lnTo>
                  <a:pt x="6868351" y="6278753"/>
                </a:lnTo>
                <a:lnTo>
                  <a:pt x="6387973" y="6307773"/>
                </a:lnTo>
                <a:lnTo>
                  <a:pt x="6441504" y="5829554"/>
                </a:lnTo>
                <a:lnTo>
                  <a:pt x="6547739" y="5941314"/>
                </a:lnTo>
                <a:lnTo>
                  <a:pt x="6754940" y="5744464"/>
                </a:lnTo>
                <a:lnTo>
                  <a:pt x="6862064" y="5857177"/>
                </a:lnTo>
                <a:lnTo>
                  <a:pt x="6862064" y="5857177"/>
                </a:lnTo>
                <a:close/>
                <a:moveTo>
                  <a:pt x="7016623" y="5070158"/>
                </a:moveTo>
                <a:lnTo>
                  <a:pt x="6809423" y="5267008"/>
                </a:lnTo>
                <a:lnTo>
                  <a:pt x="6915594" y="5378768"/>
                </a:lnTo>
                <a:lnTo>
                  <a:pt x="6435280" y="5407851"/>
                </a:lnTo>
                <a:lnTo>
                  <a:pt x="6488748" y="4929569"/>
                </a:lnTo>
                <a:lnTo>
                  <a:pt x="6594983" y="5041392"/>
                </a:lnTo>
                <a:lnTo>
                  <a:pt x="6802184" y="4844542"/>
                </a:lnTo>
                <a:lnTo>
                  <a:pt x="6909435" y="4957318"/>
                </a:lnTo>
                <a:lnTo>
                  <a:pt x="6909435" y="4957318"/>
                </a:lnTo>
                <a:close/>
                <a:moveTo>
                  <a:pt x="7063867" y="4170172"/>
                </a:moveTo>
                <a:lnTo>
                  <a:pt x="6856666" y="4367022"/>
                </a:lnTo>
                <a:lnTo>
                  <a:pt x="6962902" y="4478782"/>
                </a:lnTo>
                <a:lnTo>
                  <a:pt x="6482525" y="4507802"/>
                </a:lnTo>
                <a:lnTo>
                  <a:pt x="6536055" y="4029583"/>
                </a:lnTo>
                <a:lnTo>
                  <a:pt x="6642227" y="4141343"/>
                </a:lnTo>
                <a:lnTo>
                  <a:pt x="6849428" y="3944493"/>
                </a:lnTo>
                <a:lnTo>
                  <a:pt x="6956616" y="4057650"/>
                </a:lnTo>
                <a:lnTo>
                  <a:pt x="6956616" y="4057650"/>
                </a:lnTo>
                <a:close/>
                <a:moveTo>
                  <a:pt x="7111111" y="3270250"/>
                </a:moveTo>
                <a:lnTo>
                  <a:pt x="6903911" y="3467100"/>
                </a:lnTo>
                <a:lnTo>
                  <a:pt x="7010146" y="3578924"/>
                </a:lnTo>
                <a:lnTo>
                  <a:pt x="6529768" y="3607943"/>
                </a:lnTo>
                <a:lnTo>
                  <a:pt x="6583299" y="3129661"/>
                </a:lnTo>
                <a:lnTo>
                  <a:pt x="6689535" y="3241485"/>
                </a:lnTo>
                <a:lnTo>
                  <a:pt x="6896735" y="3044635"/>
                </a:lnTo>
                <a:lnTo>
                  <a:pt x="7003860" y="3157411"/>
                </a:lnTo>
                <a:lnTo>
                  <a:pt x="7003860" y="3157411"/>
                </a:lnTo>
                <a:close/>
                <a:moveTo>
                  <a:pt x="6943979" y="2144649"/>
                </a:moveTo>
                <a:lnTo>
                  <a:pt x="7051104" y="2257425"/>
                </a:lnTo>
                <a:lnTo>
                  <a:pt x="7051104" y="2257425"/>
                </a:lnTo>
                <a:lnTo>
                  <a:pt x="7158228" y="2370138"/>
                </a:lnTo>
                <a:lnTo>
                  <a:pt x="6951028" y="2566988"/>
                </a:lnTo>
                <a:lnTo>
                  <a:pt x="7057263" y="2678748"/>
                </a:lnTo>
                <a:lnTo>
                  <a:pt x="6576886" y="2707767"/>
                </a:lnTo>
                <a:lnTo>
                  <a:pt x="6630416" y="2229549"/>
                </a:lnTo>
                <a:lnTo>
                  <a:pt x="6736652" y="2341309"/>
                </a:lnTo>
                <a:close/>
                <a:moveTo>
                  <a:pt x="6731635" y="1921002"/>
                </a:moveTo>
                <a:lnTo>
                  <a:pt x="6524435" y="2117852"/>
                </a:lnTo>
                <a:lnTo>
                  <a:pt x="6630606" y="2229676"/>
                </a:lnTo>
                <a:lnTo>
                  <a:pt x="6150292" y="2258695"/>
                </a:lnTo>
                <a:lnTo>
                  <a:pt x="6203760" y="1780477"/>
                </a:lnTo>
                <a:lnTo>
                  <a:pt x="6309995" y="1892237"/>
                </a:lnTo>
                <a:lnTo>
                  <a:pt x="6517195" y="1695387"/>
                </a:lnTo>
                <a:lnTo>
                  <a:pt x="6624320" y="1808163"/>
                </a:lnTo>
                <a:lnTo>
                  <a:pt x="6624320" y="1808163"/>
                </a:lnTo>
                <a:close/>
                <a:moveTo>
                  <a:pt x="6778879" y="1021080"/>
                </a:moveTo>
                <a:lnTo>
                  <a:pt x="6571679" y="1217930"/>
                </a:lnTo>
                <a:lnTo>
                  <a:pt x="6677914" y="1329690"/>
                </a:lnTo>
                <a:lnTo>
                  <a:pt x="6197346" y="1358900"/>
                </a:lnTo>
                <a:lnTo>
                  <a:pt x="6250877" y="880618"/>
                </a:lnTo>
                <a:lnTo>
                  <a:pt x="6356985" y="992315"/>
                </a:lnTo>
                <a:lnTo>
                  <a:pt x="6564249" y="795465"/>
                </a:lnTo>
                <a:lnTo>
                  <a:pt x="6671437" y="908050"/>
                </a:lnTo>
                <a:lnTo>
                  <a:pt x="6671437" y="908050"/>
                </a:lnTo>
                <a:close/>
                <a:moveTo>
                  <a:pt x="3801872" y="0"/>
                </a:moveTo>
                <a:lnTo>
                  <a:pt x="3609467" y="0"/>
                </a:lnTo>
                <a:lnTo>
                  <a:pt x="3700780" y="96076"/>
                </a:lnTo>
                <a:close/>
                <a:moveTo>
                  <a:pt x="2902014" y="0"/>
                </a:moveTo>
                <a:lnTo>
                  <a:pt x="2707132" y="0"/>
                </a:lnTo>
                <a:lnTo>
                  <a:pt x="2799588" y="97346"/>
                </a:lnTo>
                <a:close/>
                <a:moveTo>
                  <a:pt x="95885" y="101092"/>
                </a:moveTo>
                <a:lnTo>
                  <a:pt x="202374" y="0"/>
                </a:lnTo>
                <a:lnTo>
                  <a:pt x="0" y="0"/>
                </a:lnTo>
                <a:close/>
                <a:moveTo>
                  <a:pt x="1102296" y="0"/>
                </a:moveTo>
                <a:lnTo>
                  <a:pt x="902335" y="0"/>
                </a:lnTo>
                <a:lnTo>
                  <a:pt x="997140" y="99822"/>
                </a:lnTo>
                <a:close/>
                <a:moveTo>
                  <a:pt x="2002155" y="0"/>
                </a:moveTo>
                <a:lnTo>
                  <a:pt x="1804733" y="0"/>
                </a:lnTo>
                <a:lnTo>
                  <a:pt x="1898396" y="98552"/>
                </a:lnTo>
                <a:close/>
              </a:path>
            </a:pathLst>
          </a:custGeom>
          <a:gradFill>
            <a:gsLst>
              <a:gs pos="0">
                <a:srgbClr val="007450">
                  <a:alpha val="18823"/>
                </a:srgbClr>
              </a:gs>
              <a:gs pos="80000">
                <a:srgbClr val="002964">
                  <a:alpha val="0"/>
                </a:srgbClr>
              </a:gs>
              <a:gs pos="100000">
                <a:srgbClr val="002964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Google Shape;38;p7"/>
          <p:cNvSpPr/>
          <p:nvPr/>
        </p:nvSpPr>
        <p:spPr>
          <a:xfrm>
            <a:off x="0" y="-50"/>
            <a:ext cx="7433400" cy="5143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Zilla Slab SemiBold"/>
              <a:buNone/>
            </a:pPr>
            <a:endParaRPr sz="4800">
              <a:solidFill>
                <a:schemeClr val="lt1"/>
              </a:solidFill>
              <a:latin typeface="Zilla Slab SemiBold"/>
              <a:ea typeface="Zilla Slab SemiBold"/>
              <a:cs typeface="Zilla Slab SemiBold"/>
              <a:sym typeface="Zilla Slab SemiBold"/>
            </a:endParaRPr>
          </a:p>
        </p:txBody>
      </p:sp>
      <p:sp>
        <p:nvSpPr>
          <p:cNvPr id="39" name="Google Shape;39;p7"/>
          <p:cNvSpPr/>
          <p:nvPr/>
        </p:nvSpPr>
        <p:spPr>
          <a:xfrm>
            <a:off x="0" y="2434161"/>
            <a:ext cx="2701384" cy="2709577"/>
          </a:xfrm>
          <a:custGeom>
            <a:avLst/>
            <a:gdLst/>
            <a:ahLst/>
            <a:cxnLst/>
            <a:rect l="l" t="t" r="r" b="b"/>
            <a:pathLst>
              <a:path w="3601846" h="3612769" extrusionOk="0">
                <a:moveTo>
                  <a:pt x="2747772" y="2696083"/>
                </a:moveTo>
                <a:lnTo>
                  <a:pt x="2267268" y="2725166"/>
                </a:lnTo>
                <a:lnTo>
                  <a:pt x="2320798" y="2246757"/>
                </a:lnTo>
                <a:lnTo>
                  <a:pt x="1840357" y="2275777"/>
                </a:lnTo>
                <a:lnTo>
                  <a:pt x="1893888" y="1797431"/>
                </a:lnTo>
                <a:lnTo>
                  <a:pt x="1413383" y="1826451"/>
                </a:lnTo>
                <a:lnTo>
                  <a:pt x="1466850" y="1348042"/>
                </a:lnTo>
                <a:lnTo>
                  <a:pt x="986409" y="1377252"/>
                </a:lnTo>
                <a:lnTo>
                  <a:pt x="1039940" y="898842"/>
                </a:lnTo>
                <a:lnTo>
                  <a:pt x="559435" y="927735"/>
                </a:lnTo>
                <a:lnTo>
                  <a:pt x="612966" y="449326"/>
                </a:lnTo>
                <a:lnTo>
                  <a:pt x="132461" y="478409"/>
                </a:lnTo>
                <a:lnTo>
                  <a:pt x="185992" y="0"/>
                </a:lnTo>
                <a:lnTo>
                  <a:pt x="0" y="11240"/>
                </a:lnTo>
                <a:lnTo>
                  <a:pt x="0" y="389573"/>
                </a:lnTo>
                <a:lnTo>
                  <a:pt x="25400" y="365633"/>
                </a:lnTo>
                <a:lnTo>
                  <a:pt x="132525" y="478409"/>
                </a:lnTo>
                <a:lnTo>
                  <a:pt x="132525" y="478409"/>
                </a:lnTo>
                <a:lnTo>
                  <a:pt x="239649" y="591185"/>
                </a:lnTo>
                <a:lnTo>
                  <a:pt x="32449" y="788035"/>
                </a:lnTo>
                <a:lnTo>
                  <a:pt x="138684" y="899859"/>
                </a:lnTo>
                <a:lnTo>
                  <a:pt x="0" y="908367"/>
                </a:lnTo>
                <a:lnTo>
                  <a:pt x="0" y="1288796"/>
                </a:lnTo>
                <a:lnTo>
                  <a:pt x="85090" y="1378331"/>
                </a:lnTo>
                <a:lnTo>
                  <a:pt x="85090" y="1378331"/>
                </a:lnTo>
                <a:lnTo>
                  <a:pt x="192342" y="1491552"/>
                </a:lnTo>
                <a:lnTo>
                  <a:pt x="0" y="1673987"/>
                </a:lnTo>
                <a:lnTo>
                  <a:pt x="0" y="1703769"/>
                </a:lnTo>
                <a:lnTo>
                  <a:pt x="91377" y="1799908"/>
                </a:lnTo>
                <a:lnTo>
                  <a:pt x="0" y="1805432"/>
                </a:lnTo>
                <a:lnTo>
                  <a:pt x="0" y="2238502"/>
                </a:lnTo>
                <a:lnTo>
                  <a:pt x="38100" y="2278317"/>
                </a:lnTo>
                <a:lnTo>
                  <a:pt x="38100" y="2278317"/>
                </a:lnTo>
                <a:lnTo>
                  <a:pt x="145288" y="2391029"/>
                </a:lnTo>
                <a:lnTo>
                  <a:pt x="0" y="2529015"/>
                </a:lnTo>
                <a:lnTo>
                  <a:pt x="0" y="2653602"/>
                </a:lnTo>
                <a:lnTo>
                  <a:pt x="44069" y="2699957"/>
                </a:lnTo>
                <a:lnTo>
                  <a:pt x="0" y="2702497"/>
                </a:lnTo>
                <a:lnTo>
                  <a:pt x="0" y="3095054"/>
                </a:lnTo>
                <a:lnTo>
                  <a:pt x="44450" y="2699957"/>
                </a:lnTo>
                <a:lnTo>
                  <a:pt x="150686" y="2811780"/>
                </a:lnTo>
                <a:lnTo>
                  <a:pt x="357886" y="2614930"/>
                </a:lnTo>
                <a:lnTo>
                  <a:pt x="465011" y="2727706"/>
                </a:lnTo>
                <a:lnTo>
                  <a:pt x="465011" y="2727706"/>
                </a:lnTo>
                <a:lnTo>
                  <a:pt x="572135" y="2840482"/>
                </a:lnTo>
                <a:lnTo>
                  <a:pt x="364935" y="3037332"/>
                </a:lnTo>
                <a:lnTo>
                  <a:pt x="471170" y="3149156"/>
                </a:lnTo>
                <a:lnTo>
                  <a:pt x="0" y="3177667"/>
                </a:lnTo>
                <a:lnTo>
                  <a:pt x="0" y="3188208"/>
                </a:lnTo>
                <a:lnTo>
                  <a:pt x="97790" y="3291142"/>
                </a:lnTo>
                <a:lnTo>
                  <a:pt x="0" y="3383852"/>
                </a:lnTo>
                <a:lnTo>
                  <a:pt x="0" y="3602927"/>
                </a:lnTo>
                <a:lnTo>
                  <a:pt x="8827" y="3612452"/>
                </a:lnTo>
                <a:lnTo>
                  <a:pt x="207645" y="3612452"/>
                </a:lnTo>
                <a:lnTo>
                  <a:pt x="310388" y="3514852"/>
                </a:lnTo>
                <a:lnTo>
                  <a:pt x="403098" y="3612452"/>
                </a:lnTo>
                <a:lnTo>
                  <a:pt x="419100" y="3612452"/>
                </a:lnTo>
                <a:lnTo>
                  <a:pt x="470916" y="3149346"/>
                </a:lnTo>
                <a:lnTo>
                  <a:pt x="577152" y="3261106"/>
                </a:lnTo>
                <a:lnTo>
                  <a:pt x="784352" y="3064256"/>
                </a:lnTo>
                <a:lnTo>
                  <a:pt x="891477" y="3177032"/>
                </a:lnTo>
                <a:lnTo>
                  <a:pt x="891477" y="3177032"/>
                </a:lnTo>
                <a:lnTo>
                  <a:pt x="998601" y="3289745"/>
                </a:lnTo>
                <a:lnTo>
                  <a:pt x="791401" y="3486595"/>
                </a:lnTo>
                <a:lnTo>
                  <a:pt x="897636" y="3598355"/>
                </a:lnTo>
                <a:lnTo>
                  <a:pt x="667766" y="3612261"/>
                </a:lnTo>
                <a:lnTo>
                  <a:pt x="896366" y="3612261"/>
                </a:lnTo>
                <a:lnTo>
                  <a:pt x="897890" y="3598482"/>
                </a:lnTo>
                <a:lnTo>
                  <a:pt x="910971" y="3612261"/>
                </a:lnTo>
                <a:lnTo>
                  <a:pt x="1107250" y="3612261"/>
                </a:lnTo>
                <a:lnTo>
                  <a:pt x="1211326" y="3513392"/>
                </a:lnTo>
                <a:lnTo>
                  <a:pt x="1305497" y="3612452"/>
                </a:lnTo>
                <a:lnTo>
                  <a:pt x="1320419" y="3612452"/>
                </a:lnTo>
                <a:lnTo>
                  <a:pt x="1372362" y="3148076"/>
                </a:lnTo>
                <a:lnTo>
                  <a:pt x="1478598" y="3259900"/>
                </a:lnTo>
                <a:lnTo>
                  <a:pt x="1685798" y="3063050"/>
                </a:lnTo>
                <a:lnTo>
                  <a:pt x="1792923" y="3175826"/>
                </a:lnTo>
                <a:lnTo>
                  <a:pt x="1792923" y="3175826"/>
                </a:lnTo>
                <a:lnTo>
                  <a:pt x="1900174" y="3288602"/>
                </a:lnTo>
                <a:lnTo>
                  <a:pt x="1692973" y="3485452"/>
                </a:lnTo>
                <a:lnTo>
                  <a:pt x="1799209" y="3597275"/>
                </a:lnTo>
                <a:lnTo>
                  <a:pt x="1548702" y="3612452"/>
                </a:lnTo>
                <a:lnTo>
                  <a:pt x="1797622" y="3612452"/>
                </a:lnTo>
                <a:lnTo>
                  <a:pt x="1799336" y="3597466"/>
                </a:lnTo>
                <a:lnTo>
                  <a:pt x="1813560" y="3612452"/>
                </a:lnTo>
                <a:lnTo>
                  <a:pt x="2007426" y="3612452"/>
                </a:lnTo>
                <a:lnTo>
                  <a:pt x="2112772" y="3512376"/>
                </a:lnTo>
                <a:lnTo>
                  <a:pt x="2208022" y="3612452"/>
                </a:lnTo>
                <a:lnTo>
                  <a:pt x="2221611" y="3612452"/>
                </a:lnTo>
                <a:lnTo>
                  <a:pt x="2273745" y="3146870"/>
                </a:lnTo>
                <a:lnTo>
                  <a:pt x="2379980" y="3258630"/>
                </a:lnTo>
                <a:lnTo>
                  <a:pt x="2587181" y="3061780"/>
                </a:lnTo>
                <a:lnTo>
                  <a:pt x="2694115" y="3174302"/>
                </a:lnTo>
                <a:lnTo>
                  <a:pt x="2694115" y="3174302"/>
                </a:lnTo>
                <a:lnTo>
                  <a:pt x="2801239" y="3287078"/>
                </a:lnTo>
                <a:lnTo>
                  <a:pt x="2594039" y="3483928"/>
                </a:lnTo>
                <a:lnTo>
                  <a:pt x="2700274" y="3595688"/>
                </a:lnTo>
                <a:lnTo>
                  <a:pt x="2429129" y="3612070"/>
                </a:lnTo>
                <a:lnTo>
                  <a:pt x="2698750" y="3612070"/>
                </a:lnTo>
                <a:lnTo>
                  <a:pt x="2700592" y="3595815"/>
                </a:lnTo>
                <a:lnTo>
                  <a:pt x="2716022" y="3612070"/>
                </a:lnTo>
                <a:lnTo>
                  <a:pt x="2907348" y="3612070"/>
                </a:lnTo>
                <a:lnTo>
                  <a:pt x="3014028" y="3510470"/>
                </a:lnTo>
                <a:lnTo>
                  <a:pt x="3110294" y="3612070"/>
                </a:lnTo>
                <a:lnTo>
                  <a:pt x="3122549" y="3612070"/>
                </a:lnTo>
                <a:lnTo>
                  <a:pt x="3174810" y="3145092"/>
                </a:lnTo>
                <a:lnTo>
                  <a:pt x="2694242" y="3174302"/>
                </a:lnTo>
                <a:close/>
                <a:moveTo>
                  <a:pt x="1306068" y="1713802"/>
                </a:moveTo>
                <a:lnTo>
                  <a:pt x="1413193" y="1826578"/>
                </a:lnTo>
                <a:lnTo>
                  <a:pt x="1413193" y="1826578"/>
                </a:lnTo>
                <a:lnTo>
                  <a:pt x="1520381" y="1939354"/>
                </a:lnTo>
                <a:lnTo>
                  <a:pt x="1313180" y="2136204"/>
                </a:lnTo>
                <a:lnTo>
                  <a:pt x="1419352" y="2248027"/>
                </a:lnTo>
                <a:lnTo>
                  <a:pt x="939165" y="2277047"/>
                </a:lnTo>
                <a:lnTo>
                  <a:pt x="992632" y="1798765"/>
                </a:lnTo>
                <a:lnTo>
                  <a:pt x="1098868" y="1910652"/>
                </a:lnTo>
                <a:close/>
                <a:moveTo>
                  <a:pt x="879094" y="1264476"/>
                </a:moveTo>
                <a:lnTo>
                  <a:pt x="986282" y="1377252"/>
                </a:lnTo>
                <a:lnTo>
                  <a:pt x="986282" y="1377252"/>
                </a:lnTo>
                <a:lnTo>
                  <a:pt x="1093407" y="1489964"/>
                </a:lnTo>
                <a:lnTo>
                  <a:pt x="886206" y="1686814"/>
                </a:lnTo>
                <a:lnTo>
                  <a:pt x="992378" y="1798574"/>
                </a:lnTo>
                <a:lnTo>
                  <a:pt x="512064" y="1827657"/>
                </a:lnTo>
                <a:lnTo>
                  <a:pt x="565595" y="1349375"/>
                </a:lnTo>
                <a:lnTo>
                  <a:pt x="671767" y="1461135"/>
                </a:lnTo>
                <a:close/>
                <a:moveTo>
                  <a:pt x="85344" y="1378458"/>
                </a:moveTo>
                <a:lnTo>
                  <a:pt x="138875" y="900240"/>
                </a:lnTo>
                <a:lnTo>
                  <a:pt x="245110" y="1012000"/>
                </a:lnTo>
                <a:lnTo>
                  <a:pt x="452311" y="815150"/>
                </a:lnTo>
                <a:lnTo>
                  <a:pt x="559435" y="927862"/>
                </a:lnTo>
                <a:lnTo>
                  <a:pt x="559435" y="927862"/>
                </a:lnTo>
                <a:lnTo>
                  <a:pt x="666750" y="1040702"/>
                </a:lnTo>
                <a:lnTo>
                  <a:pt x="459359" y="1237552"/>
                </a:lnTo>
                <a:lnTo>
                  <a:pt x="565595" y="1349312"/>
                </a:lnTo>
                <a:close/>
                <a:moveTo>
                  <a:pt x="38100" y="2278317"/>
                </a:moveTo>
                <a:lnTo>
                  <a:pt x="91631" y="1800035"/>
                </a:lnTo>
                <a:lnTo>
                  <a:pt x="197803" y="1911858"/>
                </a:lnTo>
                <a:lnTo>
                  <a:pt x="405003" y="1715008"/>
                </a:lnTo>
                <a:lnTo>
                  <a:pt x="512191" y="1827784"/>
                </a:lnTo>
                <a:lnTo>
                  <a:pt x="512191" y="1827784"/>
                </a:lnTo>
                <a:lnTo>
                  <a:pt x="619316" y="1940497"/>
                </a:lnTo>
                <a:lnTo>
                  <a:pt x="412115" y="2137347"/>
                </a:lnTo>
                <a:lnTo>
                  <a:pt x="518287" y="2249107"/>
                </a:lnTo>
                <a:close/>
                <a:moveTo>
                  <a:pt x="465011" y="2727643"/>
                </a:moveTo>
                <a:lnTo>
                  <a:pt x="518541" y="2249361"/>
                </a:lnTo>
                <a:lnTo>
                  <a:pt x="624650" y="2361502"/>
                </a:lnTo>
                <a:lnTo>
                  <a:pt x="831850" y="2164652"/>
                </a:lnTo>
                <a:lnTo>
                  <a:pt x="938975" y="2277428"/>
                </a:lnTo>
                <a:lnTo>
                  <a:pt x="938975" y="2277428"/>
                </a:lnTo>
                <a:lnTo>
                  <a:pt x="1046163" y="2390204"/>
                </a:lnTo>
                <a:lnTo>
                  <a:pt x="838899" y="2587054"/>
                </a:lnTo>
                <a:lnTo>
                  <a:pt x="945134" y="2698877"/>
                </a:lnTo>
                <a:close/>
                <a:moveTo>
                  <a:pt x="1266127" y="3036189"/>
                </a:moveTo>
                <a:lnTo>
                  <a:pt x="1372362" y="3147949"/>
                </a:lnTo>
                <a:lnTo>
                  <a:pt x="891985" y="3176969"/>
                </a:lnTo>
                <a:lnTo>
                  <a:pt x="945515" y="2698750"/>
                </a:lnTo>
                <a:lnTo>
                  <a:pt x="1051751" y="2810510"/>
                </a:lnTo>
                <a:lnTo>
                  <a:pt x="1258951" y="2613660"/>
                </a:lnTo>
                <a:lnTo>
                  <a:pt x="1366076" y="2726373"/>
                </a:lnTo>
                <a:lnTo>
                  <a:pt x="1366076" y="2726373"/>
                </a:lnTo>
                <a:lnTo>
                  <a:pt x="1473200" y="2839276"/>
                </a:lnTo>
                <a:close/>
                <a:moveTo>
                  <a:pt x="1366203" y="2726373"/>
                </a:moveTo>
                <a:lnTo>
                  <a:pt x="1419733" y="2248154"/>
                </a:lnTo>
                <a:lnTo>
                  <a:pt x="1525969" y="2359914"/>
                </a:lnTo>
                <a:lnTo>
                  <a:pt x="1733169" y="2163064"/>
                </a:lnTo>
                <a:lnTo>
                  <a:pt x="1840294" y="2275777"/>
                </a:lnTo>
                <a:lnTo>
                  <a:pt x="1840294" y="2275777"/>
                </a:lnTo>
                <a:lnTo>
                  <a:pt x="1947418" y="2388489"/>
                </a:lnTo>
                <a:lnTo>
                  <a:pt x="1740217" y="2585339"/>
                </a:lnTo>
                <a:lnTo>
                  <a:pt x="1846453" y="2697099"/>
                </a:lnTo>
                <a:close/>
                <a:moveTo>
                  <a:pt x="2167319" y="3034919"/>
                </a:moveTo>
                <a:lnTo>
                  <a:pt x="2273300" y="3146743"/>
                </a:lnTo>
                <a:lnTo>
                  <a:pt x="1792923" y="3175762"/>
                </a:lnTo>
                <a:lnTo>
                  <a:pt x="1846453" y="2697480"/>
                </a:lnTo>
                <a:lnTo>
                  <a:pt x="1952689" y="2809304"/>
                </a:lnTo>
                <a:lnTo>
                  <a:pt x="2159889" y="2612454"/>
                </a:lnTo>
                <a:lnTo>
                  <a:pt x="2266950" y="2725166"/>
                </a:lnTo>
                <a:lnTo>
                  <a:pt x="2266950" y="2725166"/>
                </a:lnTo>
                <a:lnTo>
                  <a:pt x="2374075" y="2837942"/>
                </a:lnTo>
                <a:close/>
                <a:moveTo>
                  <a:pt x="3309938" y="3612770"/>
                </a:moveTo>
                <a:lnTo>
                  <a:pt x="3599878" y="3612770"/>
                </a:lnTo>
                <a:lnTo>
                  <a:pt x="3601847" y="3595116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28000">
                <a:schemeClr val="lt1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651600" y="1409700"/>
            <a:ext cx="19098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⇨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⇾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￫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2"/>
          </p:nvPr>
        </p:nvSpPr>
        <p:spPr>
          <a:xfrm>
            <a:off x="2761814" y="1409700"/>
            <a:ext cx="19098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⇨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⇾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￫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3"/>
          </p:nvPr>
        </p:nvSpPr>
        <p:spPr>
          <a:xfrm>
            <a:off x="4872029" y="1409700"/>
            <a:ext cx="19098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⇨"/>
              <a:defRPr sz="1600"/>
            </a:lvl1pPr>
            <a:lvl2pPr marL="914400" lvl="1" indent="-330200" rtl="0">
              <a:spcBef>
                <a:spcPts val="800"/>
              </a:spcBef>
              <a:spcAft>
                <a:spcPts val="0"/>
              </a:spcAft>
              <a:buSzPts val="1600"/>
              <a:buChar char="⇾"/>
              <a:defRPr sz="1600"/>
            </a:lvl2pPr>
            <a:lvl3pPr marL="1371600" lvl="2" indent="-330200" rtl="0">
              <a:spcBef>
                <a:spcPts val="800"/>
              </a:spcBef>
              <a:spcAft>
                <a:spcPts val="0"/>
              </a:spcAft>
              <a:buSzPts val="1600"/>
              <a:buChar char="￫"/>
              <a:defRPr sz="1600"/>
            </a:lvl3pPr>
            <a:lvl4pPr marL="1828800" lvl="3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gradFill>
          <a:gsLst>
            <a:gs pos="0">
              <a:schemeClr val="accent1"/>
            </a:gs>
            <a:gs pos="50000">
              <a:schemeClr val="accent2"/>
            </a:gs>
            <a:gs pos="100000">
              <a:schemeClr val="accent3"/>
            </a:gs>
          </a:gsLst>
          <a:lin ang="5400012" scaled="0"/>
        </a:gra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3761899" y="0"/>
            <a:ext cx="5382339" cy="5130641"/>
          </a:xfrm>
          <a:custGeom>
            <a:avLst/>
            <a:gdLst/>
            <a:ahLst/>
            <a:cxnLst/>
            <a:rect l="l" t="t" r="r" b="b"/>
            <a:pathLst>
              <a:path w="7176452" h="6840855" extrusionOk="0">
                <a:moveTo>
                  <a:pt x="5601653" y="0"/>
                </a:moveTo>
                <a:lnTo>
                  <a:pt x="5414201" y="0"/>
                </a:lnTo>
                <a:lnTo>
                  <a:pt x="5503101" y="93599"/>
                </a:lnTo>
                <a:close/>
                <a:moveTo>
                  <a:pt x="4701794" y="0"/>
                </a:moveTo>
                <a:lnTo>
                  <a:pt x="4511866" y="0"/>
                </a:lnTo>
                <a:lnTo>
                  <a:pt x="4601972" y="94806"/>
                </a:lnTo>
                <a:close/>
                <a:moveTo>
                  <a:pt x="6501511" y="0"/>
                </a:moveTo>
                <a:lnTo>
                  <a:pt x="6316599" y="0"/>
                </a:lnTo>
                <a:lnTo>
                  <a:pt x="6404356" y="92329"/>
                </a:lnTo>
                <a:close/>
                <a:moveTo>
                  <a:pt x="7176135" y="0"/>
                </a:moveTo>
                <a:lnTo>
                  <a:pt x="6854635" y="0"/>
                </a:lnTo>
                <a:lnTo>
                  <a:pt x="6718935" y="8192"/>
                </a:lnTo>
                <a:lnTo>
                  <a:pt x="6719888" y="0"/>
                </a:lnTo>
                <a:lnTo>
                  <a:pt x="6710998" y="0"/>
                </a:lnTo>
                <a:lnTo>
                  <a:pt x="6718935" y="8192"/>
                </a:lnTo>
                <a:lnTo>
                  <a:pt x="6718935" y="8192"/>
                </a:lnTo>
                <a:lnTo>
                  <a:pt x="6826060" y="120967"/>
                </a:lnTo>
                <a:lnTo>
                  <a:pt x="6618859" y="317818"/>
                </a:lnTo>
                <a:lnTo>
                  <a:pt x="6725285" y="429768"/>
                </a:lnTo>
                <a:lnTo>
                  <a:pt x="6244907" y="458788"/>
                </a:lnTo>
                <a:lnTo>
                  <a:pt x="6295962" y="0"/>
                </a:lnTo>
                <a:lnTo>
                  <a:pt x="5974016" y="0"/>
                </a:lnTo>
                <a:lnTo>
                  <a:pt x="5817616" y="9462"/>
                </a:lnTo>
                <a:lnTo>
                  <a:pt x="5818695" y="0"/>
                </a:lnTo>
                <a:lnTo>
                  <a:pt x="5808472" y="0"/>
                </a:lnTo>
                <a:lnTo>
                  <a:pt x="5817235" y="9462"/>
                </a:lnTo>
                <a:lnTo>
                  <a:pt x="5817235" y="9462"/>
                </a:lnTo>
                <a:lnTo>
                  <a:pt x="5924360" y="122238"/>
                </a:lnTo>
                <a:lnTo>
                  <a:pt x="5717159" y="319088"/>
                </a:lnTo>
                <a:lnTo>
                  <a:pt x="5823585" y="431038"/>
                </a:lnTo>
                <a:lnTo>
                  <a:pt x="5343207" y="460057"/>
                </a:lnTo>
                <a:lnTo>
                  <a:pt x="5394897" y="0"/>
                </a:lnTo>
                <a:lnTo>
                  <a:pt x="5093335" y="0"/>
                </a:lnTo>
                <a:lnTo>
                  <a:pt x="4916297" y="10668"/>
                </a:lnTo>
                <a:lnTo>
                  <a:pt x="4917504" y="0"/>
                </a:lnTo>
                <a:lnTo>
                  <a:pt x="4906010" y="0"/>
                </a:lnTo>
                <a:lnTo>
                  <a:pt x="4916170" y="10732"/>
                </a:lnTo>
                <a:lnTo>
                  <a:pt x="4916170" y="10732"/>
                </a:lnTo>
                <a:lnTo>
                  <a:pt x="5023485" y="123571"/>
                </a:lnTo>
                <a:lnTo>
                  <a:pt x="4816285" y="320421"/>
                </a:lnTo>
                <a:lnTo>
                  <a:pt x="4922520" y="432181"/>
                </a:lnTo>
                <a:lnTo>
                  <a:pt x="4442142" y="461264"/>
                </a:lnTo>
                <a:lnTo>
                  <a:pt x="4493831" y="0"/>
                </a:lnTo>
                <a:lnTo>
                  <a:pt x="4212907" y="0"/>
                </a:lnTo>
                <a:lnTo>
                  <a:pt x="4015232" y="11938"/>
                </a:lnTo>
                <a:lnTo>
                  <a:pt x="4016629" y="0"/>
                </a:lnTo>
                <a:lnTo>
                  <a:pt x="4003929" y="0"/>
                </a:lnTo>
                <a:lnTo>
                  <a:pt x="4015295" y="11938"/>
                </a:lnTo>
                <a:lnTo>
                  <a:pt x="4015295" y="11938"/>
                </a:lnTo>
                <a:lnTo>
                  <a:pt x="4122420" y="124714"/>
                </a:lnTo>
                <a:lnTo>
                  <a:pt x="3915219" y="321564"/>
                </a:lnTo>
                <a:lnTo>
                  <a:pt x="4021455" y="433324"/>
                </a:lnTo>
                <a:lnTo>
                  <a:pt x="3541078" y="462344"/>
                </a:lnTo>
                <a:lnTo>
                  <a:pt x="3592830" y="0"/>
                </a:lnTo>
                <a:lnTo>
                  <a:pt x="3332480" y="0"/>
                </a:lnTo>
                <a:lnTo>
                  <a:pt x="3114230" y="13208"/>
                </a:lnTo>
                <a:lnTo>
                  <a:pt x="3115691" y="0"/>
                </a:lnTo>
                <a:lnTo>
                  <a:pt x="3101530" y="0"/>
                </a:lnTo>
                <a:lnTo>
                  <a:pt x="3114230" y="13208"/>
                </a:lnTo>
                <a:lnTo>
                  <a:pt x="3114230" y="13208"/>
                </a:lnTo>
                <a:lnTo>
                  <a:pt x="3221355" y="125984"/>
                </a:lnTo>
                <a:lnTo>
                  <a:pt x="3014154" y="322834"/>
                </a:lnTo>
                <a:lnTo>
                  <a:pt x="3120390" y="434657"/>
                </a:lnTo>
                <a:lnTo>
                  <a:pt x="2639822" y="463550"/>
                </a:lnTo>
                <a:lnTo>
                  <a:pt x="2691765" y="0"/>
                </a:lnTo>
                <a:lnTo>
                  <a:pt x="2451735" y="0"/>
                </a:lnTo>
                <a:lnTo>
                  <a:pt x="2212848" y="14415"/>
                </a:lnTo>
                <a:lnTo>
                  <a:pt x="2214436" y="0"/>
                </a:lnTo>
                <a:lnTo>
                  <a:pt x="2198941" y="0"/>
                </a:lnTo>
                <a:lnTo>
                  <a:pt x="2212657" y="14478"/>
                </a:lnTo>
                <a:lnTo>
                  <a:pt x="2212657" y="14478"/>
                </a:lnTo>
                <a:lnTo>
                  <a:pt x="2319845" y="127191"/>
                </a:lnTo>
                <a:lnTo>
                  <a:pt x="2112581" y="324041"/>
                </a:lnTo>
                <a:lnTo>
                  <a:pt x="2218817" y="435800"/>
                </a:lnTo>
                <a:lnTo>
                  <a:pt x="1738440" y="464820"/>
                </a:lnTo>
                <a:lnTo>
                  <a:pt x="1790700" y="0"/>
                </a:lnTo>
                <a:lnTo>
                  <a:pt x="1571244" y="0"/>
                </a:lnTo>
                <a:lnTo>
                  <a:pt x="1311719" y="15685"/>
                </a:lnTo>
                <a:lnTo>
                  <a:pt x="1313434" y="0"/>
                </a:lnTo>
                <a:lnTo>
                  <a:pt x="1296670" y="0"/>
                </a:lnTo>
                <a:lnTo>
                  <a:pt x="1311529" y="15685"/>
                </a:lnTo>
                <a:lnTo>
                  <a:pt x="1311529" y="15685"/>
                </a:lnTo>
                <a:lnTo>
                  <a:pt x="1418717" y="128461"/>
                </a:lnTo>
                <a:lnTo>
                  <a:pt x="1211516" y="325311"/>
                </a:lnTo>
                <a:lnTo>
                  <a:pt x="1317688" y="437134"/>
                </a:lnTo>
                <a:lnTo>
                  <a:pt x="837375" y="466154"/>
                </a:lnTo>
                <a:lnTo>
                  <a:pt x="889635" y="0"/>
                </a:lnTo>
                <a:lnTo>
                  <a:pt x="690689" y="0"/>
                </a:lnTo>
                <a:lnTo>
                  <a:pt x="410527" y="16955"/>
                </a:lnTo>
                <a:lnTo>
                  <a:pt x="412432" y="0"/>
                </a:lnTo>
                <a:lnTo>
                  <a:pt x="394335" y="0"/>
                </a:lnTo>
                <a:lnTo>
                  <a:pt x="410464" y="16955"/>
                </a:lnTo>
                <a:lnTo>
                  <a:pt x="410464" y="16955"/>
                </a:lnTo>
                <a:lnTo>
                  <a:pt x="517588" y="129731"/>
                </a:lnTo>
                <a:lnTo>
                  <a:pt x="310388" y="326581"/>
                </a:lnTo>
                <a:lnTo>
                  <a:pt x="522922" y="550291"/>
                </a:lnTo>
                <a:lnTo>
                  <a:pt x="730123" y="353441"/>
                </a:lnTo>
                <a:lnTo>
                  <a:pt x="837247" y="466217"/>
                </a:lnTo>
                <a:lnTo>
                  <a:pt x="837247" y="466217"/>
                </a:lnTo>
                <a:lnTo>
                  <a:pt x="944435" y="578993"/>
                </a:lnTo>
                <a:lnTo>
                  <a:pt x="737171" y="775843"/>
                </a:lnTo>
                <a:lnTo>
                  <a:pt x="949769" y="999554"/>
                </a:lnTo>
                <a:lnTo>
                  <a:pt x="1156970" y="802704"/>
                </a:lnTo>
                <a:lnTo>
                  <a:pt x="1264285" y="915670"/>
                </a:lnTo>
                <a:lnTo>
                  <a:pt x="1264285" y="915670"/>
                </a:lnTo>
                <a:lnTo>
                  <a:pt x="1371537" y="1028700"/>
                </a:lnTo>
                <a:lnTo>
                  <a:pt x="1164336" y="1225550"/>
                </a:lnTo>
                <a:lnTo>
                  <a:pt x="1376934" y="1449261"/>
                </a:lnTo>
                <a:lnTo>
                  <a:pt x="1584134" y="1252411"/>
                </a:lnTo>
                <a:lnTo>
                  <a:pt x="1691259" y="1365250"/>
                </a:lnTo>
                <a:lnTo>
                  <a:pt x="1691259" y="1365250"/>
                </a:lnTo>
                <a:lnTo>
                  <a:pt x="1798383" y="1478026"/>
                </a:lnTo>
                <a:lnTo>
                  <a:pt x="1591183" y="1674876"/>
                </a:lnTo>
                <a:lnTo>
                  <a:pt x="1804035" y="1898650"/>
                </a:lnTo>
                <a:lnTo>
                  <a:pt x="2011235" y="1701800"/>
                </a:lnTo>
                <a:lnTo>
                  <a:pt x="2118360" y="1814513"/>
                </a:lnTo>
                <a:lnTo>
                  <a:pt x="2118360" y="1814513"/>
                </a:lnTo>
                <a:lnTo>
                  <a:pt x="2225484" y="1927289"/>
                </a:lnTo>
                <a:lnTo>
                  <a:pt x="2018284" y="2124139"/>
                </a:lnTo>
                <a:lnTo>
                  <a:pt x="2230818" y="2347849"/>
                </a:lnTo>
                <a:lnTo>
                  <a:pt x="2438019" y="2150999"/>
                </a:lnTo>
                <a:lnTo>
                  <a:pt x="2545207" y="2263775"/>
                </a:lnTo>
                <a:lnTo>
                  <a:pt x="2545207" y="2263775"/>
                </a:lnTo>
                <a:lnTo>
                  <a:pt x="2652331" y="2376488"/>
                </a:lnTo>
                <a:lnTo>
                  <a:pt x="2445131" y="2573338"/>
                </a:lnTo>
                <a:lnTo>
                  <a:pt x="2657666" y="2797048"/>
                </a:lnTo>
                <a:lnTo>
                  <a:pt x="2864866" y="2600198"/>
                </a:lnTo>
                <a:lnTo>
                  <a:pt x="2972435" y="2713038"/>
                </a:lnTo>
                <a:lnTo>
                  <a:pt x="2972435" y="2713038"/>
                </a:lnTo>
                <a:lnTo>
                  <a:pt x="3079432" y="2825750"/>
                </a:lnTo>
                <a:lnTo>
                  <a:pt x="2872232" y="3022600"/>
                </a:lnTo>
                <a:lnTo>
                  <a:pt x="3084766" y="3246311"/>
                </a:lnTo>
                <a:lnTo>
                  <a:pt x="3291967" y="3049461"/>
                </a:lnTo>
                <a:lnTo>
                  <a:pt x="3399091" y="3162300"/>
                </a:lnTo>
                <a:lnTo>
                  <a:pt x="3399091" y="3162300"/>
                </a:lnTo>
                <a:lnTo>
                  <a:pt x="3506216" y="3275013"/>
                </a:lnTo>
                <a:lnTo>
                  <a:pt x="3299016" y="3471863"/>
                </a:lnTo>
                <a:lnTo>
                  <a:pt x="3511741" y="3695700"/>
                </a:lnTo>
                <a:lnTo>
                  <a:pt x="3718941" y="3498850"/>
                </a:lnTo>
                <a:lnTo>
                  <a:pt x="3826066" y="3611626"/>
                </a:lnTo>
                <a:lnTo>
                  <a:pt x="3826066" y="3611626"/>
                </a:lnTo>
                <a:lnTo>
                  <a:pt x="3933190" y="3724402"/>
                </a:lnTo>
                <a:lnTo>
                  <a:pt x="3725990" y="3921252"/>
                </a:lnTo>
                <a:lnTo>
                  <a:pt x="3938588" y="4144963"/>
                </a:lnTo>
                <a:lnTo>
                  <a:pt x="4145788" y="3948113"/>
                </a:lnTo>
                <a:lnTo>
                  <a:pt x="4252913" y="4060825"/>
                </a:lnTo>
                <a:lnTo>
                  <a:pt x="4252913" y="4060825"/>
                </a:lnTo>
                <a:lnTo>
                  <a:pt x="4360037" y="4173601"/>
                </a:lnTo>
                <a:lnTo>
                  <a:pt x="4152837" y="4370451"/>
                </a:lnTo>
                <a:lnTo>
                  <a:pt x="4365371" y="4594098"/>
                </a:lnTo>
                <a:lnTo>
                  <a:pt x="4572635" y="4397248"/>
                </a:lnTo>
                <a:lnTo>
                  <a:pt x="4679760" y="4510024"/>
                </a:lnTo>
                <a:lnTo>
                  <a:pt x="4679760" y="4510024"/>
                </a:lnTo>
                <a:lnTo>
                  <a:pt x="4786884" y="4622737"/>
                </a:lnTo>
                <a:lnTo>
                  <a:pt x="4579684" y="4819587"/>
                </a:lnTo>
                <a:lnTo>
                  <a:pt x="4792218" y="5043297"/>
                </a:lnTo>
                <a:lnTo>
                  <a:pt x="4999418" y="4846447"/>
                </a:lnTo>
                <a:lnTo>
                  <a:pt x="5106606" y="4959223"/>
                </a:lnTo>
                <a:lnTo>
                  <a:pt x="5106606" y="4959223"/>
                </a:lnTo>
                <a:lnTo>
                  <a:pt x="5213985" y="5072698"/>
                </a:lnTo>
                <a:lnTo>
                  <a:pt x="5006785" y="5269548"/>
                </a:lnTo>
                <a:lnTo>
                  <a:pt x="5219319" y="5493258"/>
                </a:lnTo>
                <a:lnTo>
                  <a:pt x="5426519" y="5296408"/>
                </a:lnTo>
                <a:lnTo>
                  <a:pt x="5533644" y="5409121"/>
                </a:lnTo>
                <a:lnTo>
                  <a:pt x="5533644" y="5409121"/>
                </a:lnTo>
                <a:lnTo>
                  <a:pt x="5640832" y="5521833"/>
                </a:lnTo>
                <a:lnTo>
                  <a:pt x="5433631" y="5718683"/>
                </a:lnTo>
                <a:lnTo>
                  <a:pt x="5646166" y="5942394"/>
                </a:lnTo>
                <a:lnTo>
                  <a:pt x="5853366" y="5745544"/>
                </a:lnTo>
                <a:lnTo>
                  <a:pt x="5960491" y="5858320"/>
                </a:lnTo>
                <a:lnTo>
                  <a:pt x="5960491" y="5858320"/>
                </a:lnTo>
                <a:lnTo>
                  <a:pt x="6067616" y="5971096"/>
                </a:lnTo>
                <a:lnTo>
                  <a:pt x="5860415" y="6167946"/>
                </a:lnTo>
                <a:lnTo>
                  <a:pt x="6073013" y="6391656"/>
                </a:lnTo>
                <a:lnTo>
                  <a:pt x="6280214" y="6194806"/>
                </a:lnTo>
                <a:lnTo>
                  <a:pt x="6387338" y="6307519"/>
                </a:lnTo>
                <a:lnTo>
                  <a:pt x="6387338" y="6307519"/>
                </a:lnTo>
                <a:lnTo>
                  <a:pt x="6494463" y="6420295"/>
                </a:lnTo>
                <a:lnTo>
                  <a:pt x="6287262" y="6617144"/>
                </a:lnTo>
                <a:lnTo>
                  <a:pt x="6499860" y="6840856"/>
                </a:lnTo>
                <a:lnTo>
                  <a:pt x="6707061" y="6644006"/>
                </a:lnTo>
                <a:lnTo>
                  <a:pt x="6814312" y="6756908"/>
                </a:lnTo>
                <a:lnTo>
                  <a:pt x="6867842" y="6278499"/>
                </a:lnTo>
                <a:lnTo>
                  <a:pt x="6974078" y="6390259"/>
                </a:lnTo>
                <a:lnTo>
                  <a:pt x="7176135" y="6199315"/>
                </a:lnTo>
                <a:lnTo>
                  <a:pt x="7176135" y="5838254"/>
                </a:lnTo>
                <a:lnTo>
                  <a:pt x="6862191" y="5857304"/>
                </a:lnTo>
                <a:lnTo>
                  <a:pt x="6915722" y="5379085"/>
                </a:lnTo>
                <a:lnTo>
                  <a:pt x="7021957" y="5490845"/>
                </a:lnTo>
                <a:lnTo>
                  <a:pt x="7176135" y="5344287"/>
                </a:lnTo>
                <a:lnTo>
                  <a:pt x="7176135" y="4941189"/>
                </a:lnTo>
                <a:lnTo>
                  <a:pt x="6909435" y="4957318"/>
                </a:lnTo>
                <a:lnTo>
                  <a:pt x="6962966" y="4479036"/>
                </a:lnTo>
                <a:lnTo>
                  <a:pt x="7069201" y="4591050"/>
                </a:lnTo>
                <a:lnTo>
                  <a:pt x="7176135" y="4489450"/>
                </a:lnTo>
                <a:lnTo>
                  <a:pt x="7176135" y="4044061"/>
                </a:lnTo>
                <a:lnTo>
                  <a:pt x="6956742" y="4057650"/>
                </a:lnTo>
                <a:lnTo>
                  <a:pt x="7010273" y="3579432"/>
                </a:lnTo>
                <a:lnTo>
                  <a:pt x="7116509" y="3691191"/>
                </a:lnTo>
                <a:lnTo>
                  <a:pt x="7176135" y="3634550"/>
                </a:lnTo>
                <a:lnTo>
                  <a:pt x="7176135" y="3146997"/>
                </a:lnTo>
                <a:lnTo>
                  <a:pt x="7003987" y="3157411"/>
                </a:lnTo>
                <a:lnTo>
                  <a:pt x="7057517" y="2679129"/>
                </a:lnTo>
                <a:lnTo>
                  <a:pt x="7163753" y="2790952"/>
                </a:lnTo>
                <a:lnTo>
                  <a:pt x="7176453" y="2779141"/>
                </a:lnTo>
                <a:lnTo>
                  <a:pt x="7176453" y="2249932"/>
                </a:lnTo>
                <a:lnTo>
                  <a:pt x="7051548" y="2257425"/>
                </a:lnTo>
                <a:lnTo>
                  <a:pt x="7105079" y="1779207"/>
                </a:lnTo>
                <a:lnTo>
                  <a:pt x="7176135" y="1854200"/>
                </a:lnTo>
                <a:lnTo>
                  <a:pt x="7176135" y="1498600"/>
                </a:lnTo>
                <a:lnTo>
                  <a:pt x="6998335" y="1667383"/>
                </a:lnTo>
                <a:lnTo>
                  <a:pt x="7104507" y="1779207"/>
                </a:lnTo>
                <a:lnTo>
                  <a:pt x="6624193" y="1808226"/>
                </a:lnTo>
                <a:lnTo>
                  <a:pt x="6677724" y="1330008"/>
                </a:lnTo>
                <a:lnTo>
                  <a:pt x="6783895" y="1441768"/>
                </a:lnTo>
                <a:lnTo>
                  <a:pt x="6991096" y="1244918"/>
                </a:lnTo>
                <a:lnTo>
                  <a:pt x="7098284" y="1357694"/>
                </a:lnTo>
                <a:lnTo>
                  <a:pt x="7098284" y="1357694"/>
                </a:lnTo>
                <a:lnTo>
                  <a:pt x="7176135" y="1439355"/>
                </a:lnTo>
                <a:lnTo>
                  <a:pt x="7176135" y="1352550"/>
                </a:lnTo>
                <a:lnTo>
                  <a:pt x="7098538" y="1357249"/>
                </a:lnTo>
                <a:lnTo>
                  <a:pt x="7152068" y="879030"/>
                </a:lnTo>
                <a:lnTo>
                  <a:pt x="7176135" y="904430"/>
                </a:lnTo>
                <a:lnTo>
                  <a:pt x="7176135" y="643382"/>
                </a:lnTo>
                <a:lnTo>
                  <a:pt x="7045706" y="767334"/>
                </a:lnTo>
                <a:lnTo>
                  <a:pt x="7151941" y="879094"/>
                </a:lnTo>
                <a:lnTo>
                  <a:pt x="6671564" y="908050"/>
                </a:lnTo>
                <a:lnTo>
                  <a:pt x="6725285" y="429895"/>
                </a:lnTo>
                <a:lnTo>
                  <a:pt x="6831520" y="541719"/>
                </a:lnTo>
                <a:lnTo>
                  <a:pt x="7038721" y="344869"/>
                </a:lnTo>
                <a:lnTo>
                  <a:pt x="7145845" y="457645"/>
                </a:lnTo>
                <a:lnTo>
                  <a:pt x="7145845" y="457645"/>
                </a:lnTo>
                <a:lnTo>
                  <a:pt x="7176199" y="489395"/>
                </a:lnTo>
                <a:lnTo>
                  <a:pt x="7176199" y="455739"/>
                </a:lnTo>
                <a:lnTo>
                  <a:pt x="7145845" y="457581"/>
                </a:lnTo>
                <a:lnTo>
                  <a:pt x="7176135" y="186373"/>
                </a:lnTo>
                <a:close/>
                <a:moveTo>
                  <a:pt x="5823585" y="431165"/>
                </a:moveTo>
                <a:lnTo>
                  <a:pt x="5929820" y="542925"/>
                </a:lnTo>
                <a:lnTo>
                  <a:pt x="6137021" y="346075"/>
                </a:lnTo>
                <a:lnTo>
                  <a:pt x="6244145" y="458788"/>
                </a:lnTo>
                <a:lnTo>
                  <a:pt x="6244145" y="458788"/>
                </a:lnTo>
                <a:lnTo>
                  <a:pt x="6351715" y="571500"/>
                </a:lnTo>
                <a:lnTo>
                  <a:pt x="6144514" y="768350"/>
                </a:lnTo>
                <a:lnTo>
                  <a:pt x="6250750" y="880110"/>
                </a:lnTo>
                <a:lnTo>
                  <a:pt x="5770372" y="909130"/>
                </a:lnTo>
                <a:close/>
                <a:moveTo>
                  <a:pt x="6203125" y="1780286"/>
                </a:moveTo>
                <a:lnTo>
                  <a:pt x="5722811" y="1809369"/>
                </a:lnTo>
                <a:lnTo>
                  <a:pt x="5776341" y="1331087"/>
                </a:lnTo>
                <a:lnTo>
                  <a:pt x="5882513" y="1442911"/>
                </a:lnTo>
                <a:lnTo>
                  <a:pt x="6089714" y="1246061"/>
                </a:lnTo>
                <a:lnTo>
                  <a:pt x="6197219" y="1358900"/>
                </a:lnTo>
                <a:lnTo>
                  <a:pt x="6197219" y="1358900"/>
                </a:lnTo>
                <a:lnTo>
                  <a:pt x="6304343" y="1471676"/>
                </a:lnTo>
                <a:lnTo>
                  <a:pt x="6097143" y="1668526"/>
                </a:lnTo>
                <a:close/>
                <a:moveTo>
                  <a:pt x="6582854" y="3129598"/>
                </a:moveTo>
                <a:lnTo>
                  <a:pt x="6102985" y="3158617"/>
                </a:lnTo>
                <a:lnTo>
                  <a:pt x="6156516" y="2680399"/>
                </a:lnTo>
                <a:lnTo>
                  <a:pt x="6262751" y="2792159"/>
                </a:lnTo>
                <a:lnTo>
                  <a:pt x="6469952" y="2595309"/>
                </a:lnTo>
                <a:lnTo>
                  <a:pt x="6577076" y="2708085"/>
                </a:lnTo>
                <a:lnTo>
                  <a:pt x="6577076" y="2708085"/>
                </a:lnTo>
                <a:lnTo>
                  <a:pt x="6684201" y="2820797"/>
                </a:lnTo>
                <a:lnTo>
                  <a:pt x="6477000" y="3017647"/>
                </a:lnTo>
                <a:close/>
                <a:moveTo>
                  <a:pt x="6535611" y="4029583"/>
                </a:moveTo>
                <a:lnTo>
                  <a:pt x="6055233" y="4058603"/>
                </a:lnTo>
                <a:lnTo>
                  <a:pt x="6108764" y="3580321"/>
                </a:lnTo>
                <a:lnTo>
                  <a:pt x="6214999" y="3692144"/>
                </a:lnTo>
                <a:lnTo>
                  <a:pt x="6422200" y="3495294"/>
                </a:lnTo>
                <a:lnTo>
                  <a:pt x="6529324" y="3608070"/>
                </a:lnTo>
                <a:lnTo>
                  <a:pt x="6529324" y="3608070"/>
                </a:lnTo>
                <a:lnTo>
                  <a:pt x="6636893" y="3721100"/>
                </a:lnTo>
                <a:lnTo>
                  <a:pt x="6429692" y="3917950"/>
                </a:lnTo>
                <a:close/>
                <a:moveTo>
                  <a:pt x="6488303" y="4929505"/>
                </a:moveTo>
                <a:lnTo>
                  <a:pt x="6007989" y="4958525"/>
                </a:lnTo>
                <a:lnTo>
                  <a:pt x="6061519" y="4480306"/>
                </a:lnTo>
                <a:lnTo>
                  <a:pt x="6167691" y="4592066"/>
                </a:lnTo>
                <a:lnTo>
                  <a:pt x="6374892" y="4395216"/>
                </a:lnTo>
                <a:lnTo>
                  <a:pt x="6482080" y="4507929"/>
                </a:lnTo>
                <a:lnTo>
                  <a:pt x="6482080" y="4507929"/>
                </a:lnTo>
                <a:lnTo>
                  <a:pt x="6589204" y="4620705"/>
                </a:lnTo>
                <a:lnTo>
                  <a:pt x="6382004" y="4817555"/>
                </a:lnTo>
                <a:close/>
                <a:moveTo>
                  <a:pt x="3499929" y="1784350"/>
                </a:moveTo>
                <a:lnTo>
                  <a:pt x="3019552" y="1813433"/>
                </a:lnTo>
                <a:lnTo>
                  <a:pt x="3073082" y="1335151"/>
                </a:lnTo>
                <a:lnTo>
                  <a:pt x="3179318" y="1446911"/>
                </a:lnTo>
                <a:lnTo>
                  <a:pt x="3386518" y="1250061"/>
                </a:lnTo>
                <a:lnTo>
                  <a:pt x="3493643" y="1362837"/>
                </a:lnTo>
                <a:lnTo>
                  <a:pt x="3493643" y="1362837"/>
                </a:lnTo>
                <a:lnTo>
                  <a:pt x="3601085" y="1475359"/>
                </a:lnTo>
                <a:lnTo>
                  <a:pt x="3393884" y="1672209"/>
                </a:lnTo>
                <a:close/>
                <a:moveTo>
                  <a:pt x="3499929" y="1784350"/>
                </a:moveTo>
                <a:lnTo>
                  <a:pt x="3606102" y="1896173"/>
                </a:lnTo>
                <a:lnTo>
                  <a:pt x="3813302" y="1699323"/>
                </a:lnTo>
                <a:lnTo>
                  <a:pt x="3920490" y="1812100"/>
                </a:lnTo>
                <a:lnTo>
                  <a:pt x="3920490" y="1812100"/>
                </a:lnTo>
                <a:lnTo>
                  <a:pt x="4027615" y="1924876"/>
                </a:lnTo>
                <a:lnTo>
                  <a:pt x="3820414" y="2121726"/>
                </a:lnTo>
                <a:lnTo>
                  <a:pt x="3926650" y="2233549"/>
                </a:lnTo>
                <a:lnTo>
                  <a:pt x="3446272" y="2262569"/>
                </a:lnTo>
                <a:close/>
                <a:moveTo>
                  <a:pt x="5729097" y="2231073"/>
                </a:moveTo>
                <a:lnTo>
                  <a:pt x="5248783" y="2260156"/>
                </a:lnTo>
                <a:lnTo>
                  <a:pt x="5302314" y="1781873"/>
                </a:lnTo>
                <a:lnTo>
                  <a:pt x="5408486" y="1893697"/>
                </a:lnTo>
                <a:lnTo>
                  <a:pt x="5615686" y="1696847"/>
                </a:lnTo>
                <a:lnTo>
                  <a:pt x="5722874" y="1809623"/>
                </a:lnTo>
                <a:lnTo>
                  <a:pt x="5722874" y="1809623"/>
                </a:lnTo>
                <a:lnTo>
                  <a:pt x="5830062" y="1922399"/>
                </a:lnTo>
                <a:lnTo>
                  <a:pt x="5622862" y="2119249"/>
                </a:lnTo>
                <a:close/>
                <a:moveTo>
                  <a:pt x="6108827" y="3580384"/>
                </a:moveTo>
                <a:lnTo>
                  <a:pt x="5628450" y="3609467"/>
                </a:lnTo>
                <a:lnTo>
                  <a:pt x="5681980" y="3131185"/>
                </a:lnTo>
                <a:lnTo>
                  <a:pt x="5788216" y="3242945"/>
                </a:lnTo>
                <a:lnTo>
                  <a:pt x="5995416" y="3046095"/>
                </a:lnTo>
                <a:lnTo>
                  <a:pt x="6102985" y="3158681"/>
                </a:lnTo>
                <a:lnTo>
                  <a:pt x="6102985" y="3158681"/>
                </a:lnTo>
                <a:lnTo>
                  <a:pt x="6210110" y="3271393"/>
                </a:lnTo>
                <a:lnTo>
                  <a:pt x="6002909" y="3468243"/>
                </a:lnTo>
                <a:close/>
                <a:moveTo>
                  <a:pt x="5575427" y="3019235"/>
                </a:moveTo>
                <a:lnTo>
                  <a:pt x="5681663" y="3131058"/>
                </a:lnTo>
                <a:lnTo>
                  <a:pt x="5201285" y="3160078"/>
                </a:lnTo>
                <a:lnTo>
                  <a:pt x="5254816" y="2681859"/>
                </a:lnTo>
                <a:lnTo>
                  <a:pt x="5361051" y="2793619"/>
                </a:lnTo>
                <a:lnTo>
                  <a:pt x="5568252" y="2596769"/>
                </a:lnTo>
                <a:lnTo>
                  <a:pt x="5675376" y="2709482"/>
                </a:lnTo>
                <a:lnTo>
                  <a:pt x="5675376" y="2709482"/>
                </a:lnTo>
                <a:lnTo>
                  <a:pt x="5782501" y="2822258"/>
                </a:lnTo>
                <a:close/>
                <a:moveTo>
                  <a:pt x="5254689" y="2681732"/>
                </a:moveTo>
                <a:lnTo>
                  <a:pt x="4774375" y="2710752"/>
                </a:lnTo>
                <a:lnTo>
                  <a:pt x="4827841" y="2232470"/>
                </a:lnTo>
                <a:lnTo>
                  <a:pt x="4934585" y="2344103"/>
                </a:lnTo>
                <a:lnTo>
                  <a:pt x="5141786" y="2147253"/>
                </a:lnTo>
                <a:lnTo>
                  <a:pt x="5248910" y="2260029"/>
                </a:lnTo>
                <a:lnTo>
                  <a:pt x="5248910" y="2260029"/>
                </a:lnTo>
                <a:lnTo>
                  <a:pt x="5356098" y="2372805"/>
                </a:lnTo>
                <a:lnTo>
                  <a:pt x="5148898" y="2569655"/>
                </a:lnTo>
                <a:close/>
                <a:moveTo>
                  <a:pt x="5196078" y="1670050"/>
                </a:moveTo>
                <a:lnTo>
                  <a:pt x="5302314" y="1781810"/>
                </a:lnTo>
                <a:lnTo>
                  <a:pt x="4821936" y="1810830"/>
                </a:lnTo>
                <a:lnTo>
                  <a:pt x="4875466" y="1332611"/>
                </a:lnTo>
                <a:lnTo>
                  <a:pt x="4981639" y="1444371"/>
                </a:lnTo>
                <a:lnTo>
                  <a:pt x="5188839" y="1247521"/>
                </a:lnTo>
                <a:lnTo>
                  <a:pt x="5296027" y="1360234"/>
                </a:lnTo>
                <a:lnTo>
                  <a:pt x="5296027" y="1360234"/>
                </a:lnTo>
                <a:lnTo>
                  <a:pt x="5403279" y="1473200"/>
                </a:lnTo>
                <a:close/>
                <a:moveTo>
                  <a:pt x="4929378" y="1924050"/>
                </a:moveTo>
                <a:lnTo>
                  <a:pt x="4722178" y="2120900"/>
                </a:lnTo>
                <a:lnTo>
                  <a:pt x="4828350" y="2232660"/>
                </a:lnTo>
                <a:lnTo>
                  <a:pt x="4348036" y="2261680"/>
                </a:lnTo>
                <a:lnTo>
                  <a:pt x="4401566" y="1783461"/>
                </a:lnTo>
                <a:lnTo>
                  <a:pt x="4507738" y="1895221"/>
                </a:lnTo>
                <a:lnTo>
                  <a:pt x="4714939" y="1698371"/>
                </a:lnTo>
                <a:lnTo>
                  <a:pt x="4822127" y="1811084"/>
                </a:lnTo>
                <a:lnTo>
                  <a:pt x="4822127" y="1811084"/>
                </a:lnTo>
                <a:close/>
                <a:moveTo>
                  <a:pt x="4295204" y="1671574"/>
                </a:moveTo>
                <a:lnTo>
                  <a:pt x="4401185" y="1782826"/>
                </a:lnTo>
                <a:lnTo>
                  <a:pt x="3920807" y="1811845"/>
                </a:lnTo>
                <a:lnTo>
                  <a:pt x="3974338" y="1333564"/>
                </a:lnTo>
                <a:lnTo>
                  <a:pt x="4080510" y="1445387"/>
                </a:lnTo>
                <a:lnTo>
                  <a:pt x="4287774" y="1248537"/>
                </a:lnTo>
                <a:lnTo>
                  <a:pt x="4394835" y="1361250"/>
                </a:lnTo>
                <a:lnTo>
                  <a:pt x="4394835" y="1361250"/>
                </a:lnTo>
                <a:lnTo>
                  <a:pt x="4501960" y="1474026"/>
                </a:lnTo>
                <a:close/>
                <a:moveTo>
                  <a:pt x="3927284" y="2234121"/>
                </a:moveTo>
                <a:lnTo>
                  <a:pt x="4033520" y="2345881"/>
                </a:lnTo>
                <a:lnTo>
                  <a:pt x="4240720" y="2149031"/>
                </a:lnTo>
                <a:lnTo>
                  <a:pt x="4347845" y="2261743"/>
                </a:lnTo>
                <a:lnTo>
                  <a:pt x="4347845" y="2261743"/>
                </a:lnTo>
                <a:lnTo>
                  <a:pt x="4455033" y="2374456"/>
                </a:lnTo>
                <a:lnTo>
                  <a:pt x="4247832" y="2571306"/>
                </a:lnTo>
                <a:lnTo>
                  <a:pt x="4354004" y="2683066"/>
                </a:lnTo>
                <a:lnTo>
                  <a:pt x="3873691" y="2712085"/>
                </a:lnTo>
                <a:close/>
                <a:moveTo>
                  <a:pt x="4354259" y="2683447"/>
                </a:moveTo>
                <a:lnTo>
                  <a:pt x="4460494" y="2795270"/>
                </a:lnTo>
                <a:lnTo>
                  <a:pt x="4667694" y="2598420"/>
                </a:lnTo>
                <a:lnTo>
                  <a:pt x="4774819" y="2711196"/>
                </a:lnTo>
                <a:lnTo>
                  <a:pt x="4774819" y="2711196"/>
                </a:lnTo>
                <a:lnTo>
                  <a:pt x="4881943" y="2823972"/>
                </a:lnTo>
                <a:lnTo>
                  <a:pt x="4674743" y="3020822"/>
                </a:lnTo>
                <a:lnTo>
                  <a:pt x="4780979" y="3132646"/>
                </a:lnTo>
                <a:lnTo>
                  <a:pt x="4300601" y="3161665"/>
                </a:lnTo>
                <a:close/>
                <a:moveTo>
                  <a:pt x="4781232" y="3132836"/>
                </a:moveTo>
                <a:lnTo>
                  <a:pt x="4887468" y="3244596"/>
                </a:lnTo>
                <a:lnTo>
                  <a:pt x="5094668" y="3047746"/>
                </a:lnTo>
                <a:lnTo>
                  <a:pt x="5201285" y="3159887"/>
                </a:lnTo>
                <a:lnTo>
                  <a:pt x="5201285" y="3159887"/>
                </a:lnTo>
                <a:lnTo>
                  <a:pt x="5308410" y="3272663"/>
                </a:lnTo>
                <a:lnTo>
                  <a:pt x="5101209" y="3469513"/>
                </a:lnTo>
                <a:lnTo>
                  <a:pt x="5207635" y="3581400"/>
                </a:lnTo>
                <a:lnTo>
                  <a:pt x="4727257" y="3610420"/>
                </a:lnTo>
                <a:close/>
                <a:moveTo>
                  <a:pt x="5207635" y="3581400"/>
                </a:moveTo>
                <a:lnTo>
                  <a:pt x="5313870" y="3693160"/>
                </a:lnTo>
                <a:lnTo>
                  <a:pt x="5521071" y="3496310"/>
                </a:lnTo>
                <a:lnTo>
                  <a:pt x="5628195" y="3609086"/>
                </a:lnTo>
                <a:lnTo>
                  <a:pt x="5628195" y="3609086"/>
                </a:lnTo>
                <a:lnTo>
                  <a:pt x="5735320" y="3721799"/>
                </a:lnTo>
                <a:lnTo>
                  <a:pt x="5528119" y="3918649"/>
                </a:lnTo>
                <a:lnTo>
                  <a:pt x="5634355" y="4030409"/>
                </a:lnTo>
                <a:lnTo>
                  <a:pt x="5153978" y="4059491"/>
                </a:lnTo>
                <a:close/>
                <a:moveTo>
                  <a:pt x="5634609" y="4030726"/>
                </a:moveTo>
                <a:lnTo>
                  <a:pt x="5741035" y="4142740"/>
                </a:lnTo>
                <a:lnTo>
                  <a:pt x="5948299" y="3945890"/>
                </a:lnTo>
                <a:lnTo>
                  <a:pt x="6055424" y="4058666"/>
                </a:lnTo>
                <a:lnTo>
                  <a:pt x="6055424" y="4058666"/>
                </a:lnTo>
                <a:lnTo>
                  <a:pt x="6162548" y="4171442"/>
                </a:lnTo>
                <a:lnTo>
                  <a:pt x="5955348" y="4368292"/>
                </a:lnTo>
                <a:lnTo>
                  <a:pt x="6061583" y="4480116"/>
                </a:lnTo>
                <a:lnTo>
                  <a:pt x="5581205" y="4509135"/>
                </a:lnTo>
                <a:close/>
                <a:moveTo>
                  <a:pt x="6049709" y="2568258"/>
                </a:moveTo>
                <a:lnTo>
                  <a:pt x="6155944" y="2680081"/>
                </a:lnTo>
                <a:lnTo>
                  <a:pt x="5675566" y="2709101"/>
                </a:lnTo>
                <a:lnTo>
                  <a:pt x="5729097" y="2230882"/>
                </a:lnTo>
                <a:lnTo>
                  <a:pt x="5835332" y="2342642"/>
                </a:lnTo>
                <a:lnTo>
                  <a:pt x="6042533" y="2145792"/>
                </a:lnTo>
                <a:lnTo>
                  <a:pt x="6149657" y="2258505"/>
                </a:lnTo>
                <a:lnTo>
                  <a:pt x="6149657" y="2258505"/>
                </a:lnTo>
                <a:lnTo>
                  <a:pt x="6256845" y="2371281"/>
                </a:lnTo>
                <a:close/>
                <a:moveTo>
                  <a:pt x="5662866" y="796608"/>
                </a:moveTo>
                <a:lnTo>
                  <a:pt x="5769991" y="909320"/>
                </a:lnTo>
                <a:lnTo>
                  <a:pt x="5769991" y="909320"/>
                </a:lnTo>
                <a:lnTo>
                  <a:pt x="5877497" y="1022350"/>
                </a:lnTo>
                <a:lnTo>
                  <a:pt x="5670296" y="1219200"/>
                </a:lnTo>
                <a:lnTo>
                  <a:pt x="5776531" y="1330960"/>
                </a:lnTo>
                <a:lnTo>
                  <a:pt x="5296154" y="1359980"/>
                </a:lnTo>
                <a:lnTo>
                  <a:pt x="5349685" y="881761"/>
                </a:lnTo>
                <a:lnTo>
                  <a:pt x="5455920" y="993521"/>
                </a:lnTo>
                <a:close/>
                <a:moveTo>
                  <a:pt x="4922456" y="432308"/>
                </a:moveTo>
                <a:lnTo>
                  <a:pt x="5028692" y="544132"/>
                </a:lnTo>
                <a:lnTo>
                  <a:pt x="5235892" y="347282"/>
                </a:lnTo>
                <a:lnTo>
                  <a:pt x="5343017" y="460057"/>
                </a:lnTo>
                <a:lnTo>
                  <a:pt x="5343017" y="460057"/>
                </a:lnTo>
                <a:lnTo>
                  <a:pt x="5450141" y="572834"/>
                </a:lnTo>
                <a:lnTo>
                  <a:pt x="5242941" y="769684"/>
                </a:lnTo>
                <a:lnTo>
                  <a:pt x="5349177" y="881507"/>
                </a:lnTo>
                <a:lnTo>
                  <a:pt x="4868799" y="910527"/>
                </a:lnTo>
                <a:close/>
                <a:moveTo>
                  <a:pt x="4761675" y="797814"/>
                </a:moveTo>
                <a:lnTo>
                  <a:pt x="4868799" y="910590"/>
                </a:lnTo>
                <a:lnTo>
                  <a:pt x="4868799" y="910590"/>
                </a:lnTo>
                <a:lnTo>
                  <a:pt x="4975924" y="1023366"/>
                </a:lnTo>
                <a:lnTo>
                  <a:pt x="4768723" y="1220216"/>
                </a:lnTo>
                <a:lnTo>
                  <a:pt x="4874959" y="1332040"/>
                </a:lnTo>
                <a:lnTo>
                  <a:pt x="4394835" y="1361250"/>
                </a:lnTo>
                <a:lnTo>
                  <a:pt x="4448366" y="882968"/>
                </a:lnTo>
                <a:lnTo>
                  <a:pt x="4554601" y="994791"/>
                </a:lnTo>
                <a:close/>
                <a:moveTo>
                  <a:pt x="4021265" y="433578"/>
                </a:moveTo>
                <a:lnTo>
                  <a:pt x="4127500" y="545338"/>
                </a:lnTo>
                <a:lnTo>
                  <a:pt x="4334701" y="348488"/>
                </a:lnTo>
                <a:lnTo>
                  <a:pt x="4441825" y="461264"/>
                </a:lnTo>
                <a:lnTo>
                  <a:pt x="4441825" y="461264"/>
                </a:lnTo>
                <a:lnTo>
                  <a:pt x="4548950" y="573977"/>
                </a:lnTo>
                <a:lnTo>
                  <a:pt x="4341749" y="770827"/>
                </a:lnTo>
                <a:lnTo>
                  <a:pt x="4447985" y="882587"/>
                </a:lnTo>
                <a:lnTo>
                  <a:pt x="3967607" y="911670"/>
                </a:lnTo>
                <a:close/>
                <a:moveTo>
                  <a:pt x="3860482" y="799084"/>
                </a:moveTo>
                <a:lnTo>
                  <a:pt x="3967607" y="911860"/>
                </a:lnTo>
                <a:lnTo>
                  <a:pt x="3967607" y="911860"/>
                </a:lnTo>
                <a:lnTo>
                  <a:pt x="4074731" y="1024573"/>
                </a:lnTo>
                <a:lnTo>
                  <a:pt x="3867531" y="1221423"/>
                </a:lnTo>
                <a:lnTo>
                  <a:pt x="3973766" y="1333183"/>
                </a:lnTo>
                <a:lnTo>
                  <a:pt x="3493389" y="1362266"/>
                </a:lnTo>
                <a:lnTo>
                  <a:pt x="3546919" y="883984"/>
                </a:lnTo>
                <a:lnTo>
                  <a:pt x="3653155" y="995744"/>
                </a:lnTo>
                <a:close/>
                <a:moveTo>
                  <a:pt x="3120072" y="434848"/>
                </a:moveTo>
                <a:lnTo>
                  <a:pt x="3226435" y="546672"/>
                </a:lnTo>
                <a:lnTo>
                  <a:pt x="3433636" y="349822"/>
                </a:lnTo>
                <a:lnTo>
                  <a:pt x="3540760" y="462534"/>
                </a:lnTo>
                <a:lnTo>
                  <a:pt x="3540760" y="462534"/>
                </a:lnTo>
                <a:lnTo>
                  <a:pt x="3647884" y="575310"/>
                </a:lnTo>
                <a:lnTo>
                  <a:pt x="3440684" y="772160"/>
                </a:lnTo>
                <a:lnTo>
                  <a:pt x="3546919" y="883920"/>
                </a:lnTo>
                <a:lnTo>
                  <a:pt x="3066542" y="912940"/>
                </a:lnTo>
                <a:close/>
                <a:moveTo>
                  <a:pt x="2959735" y="800418"/>
                </a:moveTo>
                <a:lnTo>
                  <a:pt x="3066859" y="913130"/>
                </a:lnTo>
                <a:lnTo>
                  <a:pt x="3066859" y="913130"/>
                </a:lnTo>
                <a:lnTo>
                  <a:pt x="3173984" y="1025906"/>
                </a:lnTo>
                <a:lnTo>
                  <a:pt x="2966783" y="1222756"/>
                </a:lnTo>
                <a:lnTo>
                  <a:pt x="3073019" y="1334516"/>
                </a:lnTo>
                <a:lnTo>
                  <a:pt x="2592641" y="1363536"/>
                </a:lnTo>
                <a:lnTo>
                  <a:pt x="2646172" y="885317"/>
                </a:lnTo>
                <a:lnTo>
                  <a:pt x="2752407" y="997077"/>
                </a:lnTo>
                <a:close/>
                <a:moveTo>
                  <a:pt x="2219325" y="436118"/>
                </a:moveTo>
                <a:lnTo>
                  <a:pt x="2325561" y="547942"/>
                </a:lnTo>
                <a:lnTo>
                  <a:pt x="2532761" y="351092"/>
                </a:lnTo>
                <a:lnTo>
                  <a:pt x="2639695" y="463550"/>
                </a:lnTo>
                <a:lnTo>
                  <a:pt x="2639695" y="463550"/>
                </a:lnTo>
                <a:lnTo>
                  <a:pt x="2746819" y="576326"/>
                </a:lnTo>
                <a:lnTo>
                  <a:pt x="2539619" y="773176"/>
                </a:lnTo>
                <a:lnTo>
                  <a:pt x="2645854" y="885000"/>
                </a:lnTo>
                <a:lnTo>
                  <a:pt x="2165604" y="914400"/>
                </a:lnTo>
                <a:close/>
                <a:moveTo>
                  <a:pt x="1264285" y="915607"/>
                </a:moveTo>
                <a:lnTo>
                  <a:pt x="1317815" y="437388"/>
                </a:lnTo>
                <a:lnTo>
                  <a:pt x="1424051" y="549148"/>
                </a:lnTo>
                <a:lnTo>
                  <a:pt x="1631252" y="352298"/>
                </a:lnTo>
                <a:lnTo>
                  <a:pt x="1738376" y="465074"/>
                </a:lnTo>
                <a:lnTo>
                  <a:pt x="1738376" y="465074"/>
                </a:lnTo>
                <a:lnTo>
                  <a:pt x="1845754" y="577850"/>
                </a:lnTo>
                <a:lnTo>
                  <a:pt x="1638554" y="774700"/>
                </a:lnTo>
                <a:lnTo>
                  <a:pt x="1744790" y="886460"/>
                </a:lnTo>
                <a:close/>
                <a:moveTo>
                  <a:pt x="1691386" y="1365250"/>
                </a:moveTo>
                <a:lnTo>
                  <a:pt x="1744916" y="886968"/>
                </a:lnTo>
                <a:lnTo>
                  <a:pt x="1851152" y="998791"/>
                </a:lnTo>
                <a:lnTo>
                  <a:pt x="2058353" y="801942"/>
                </a:lnTo>
                <a:lnTo>
                  <a:pt x="2165477" y="914400"/>
                </a:lnTo>
                <a:lnTo>
                  <a:pt x="2165477" y="914400"/>
                </a:lnTo>
                <a:lnTo>
                  <a:pt x="2272602" y="1027176"/>
                </a:lnTo>
                <a:lnTo>
                  <a:pt x="2065401" y="1224026"/>
                </a:lnTo>
                <a:lnTo>
                  <a:pt x="2171637" y="1335850"/>
                </a:lnTo>
                <a:close/>
                <a:moveTo>
                  <a:pt x="2118360" y="1814576"/>
                </a:moveTo>
                <a:lnTo>
                  <a:pt x="2171891" y="1336358"/>
                </a:lnTo>
                <a:lnTo>
                  <a:pt x="2278126" y="1448118"/>
                </a:lnTo>
                <a:lnTo>
                  <a:pt x="2485327" y="1251268"/>
                </a:lnTo>
                <a:lnTo>
                  <a:pt x="2592451" y="1363980"/>
                </a:lnTo>
                <a:lnTo>
                  <a:pt x="2592451" y="1363980"/>
                </a:lnTo>
                <a:lnTo>
                  <a:pt x="2699576" y="1476756"/>
                </a:lnTo>
                <a:lnTo>
                  <a:pt x="2492375" y="1673606"/>
                </a:lnTo>
                <a:lnTo>
                  <a:pt x="2598611" y="1785366"/>
                </a:lnTo>
                <a:close/>
                <a:moveTo>
                  <a:pt x="2545334" y="2263966"/>
                </a:moveTo>
                <a:lnTo>
                  <a:pt x="2598865" y="1785684"/>
                </a:lnTo>
                <a:lnTo>
                  <a:pt x="2705037" y="1897507"/>
                </a:lnTo>
                <a:lnTo>
                  <a:pt x="2912301" y="1700657"/>
                </a:lnTo>
                <a:lnTo>
                  <a:pt x="3019425" y="1813433"/>
                </a:lnTo>
                <a:lnTo>
                  <a:pt x="3019425" y="1813433"/>
                </a:lnTo>
                <a:lnTo>
                  <a:pt x="3126550" y="1926145"/>
                </a:lnTo>
                <a:lnTo>
                  <a:pt x="2919349" y="2122996"/>
                </a:lnTo>
                <a:lnTo>
                  <a:pt x="3025584" y="2234756"/>
                </a:lnTo>
                <a:close/>
                <a:moveTo>
                  <a:pt x="2972435" y="2713038"/>
                </a:moveTo>
                <a:lnTo>
                  <a:pt x="3025966" y="2234756"/>
                </a:lnTo>
                <a:lnTo>
                  <a:pt x="3132138" y="2346579"/>
                </a:lnTo>
                <a:lnTo>
                  <a:pt x="3339338" y="2149729"/>
                </a:lnTo>
                <a:lnTo>
                  <a:pt x="3446526" y="2262505"/>
                </a:lnTo>
                <a:lnTo>
                  <a:pt x="3446526" y="2262505"/>
                </a:lnTo>
                <a:lnTo>
                  <a:pt x="3553651" y="2375281"/>
                </a:lnTo>
                <a:lnTo>
                  <a:pt x="3346450" y="2572131"/>
                </a:lnTo>
                <a:lnTo>
                  <a:pt x="3452622" y="2683955"/>
                </a:lnTo>
                <a:close/>
                <a:moveTo>
                  <a:pt x="3399282" y="3162300"/>
                </a:moveTo>
                <a:lnTo>
                  <a:pt x="3452749" y="2684082"/>
                </a:lnTo>
                <a:lnTo>
                  <a:pt x="3558984" y="2795842"/>
                </a:lnTo>
                <a:lnTo>
                  <a:pt x="3766185" y="2598992"/>
                </a:lnTo>
                <a:lnTo>
                  <a:pt x="3873309" y="2711704"/>
                </a:lnTo>
                <a:lnTo>
                  <a:pt x="3873309" y="2711704"/>
                </a:lnTo>
                <a:lnTo>
                  <a:pt x="3980497" y="2824417"/>
                </a:lnTo>
                <a:lnTo>
                  <a:pt x="3773297" y="3021267"/>
                </a:lnTo>
                <a:lnTo>
                  <a:pt x="3879469" y="3133027"/>
                </a:lnTo>
                <a:close/>
                <a:moveTo>
                  <a:pt x="3826192" y="3611690"/>
                </a:moveTo>
                <a:lnTo>
                  <a:pt x="3879723" y="3133408"/>
                </a:lnTo>
                <a:lnTo>
                  <a:pt x="3985958" y="3245231"/>
                </a:lnTo>
                <a:lnTo>
                  <a:pt x="4193159" y="3048381"/>
                </a:lnTo>
                <a:lnTo>
                  <a:pt x="4300284" y="3161157"/>
                </a:lnTo>
                <a:lnTo>
                  <a:pt x="4300284" y="3161157"/>
                </a:lnTo>
                <a:lnTo>
                  <a:pt x="4407535" y="3274060"/>
                </a:lnTo>
                <a:lnTo>
                  <a:pt x="4200335" y="3470910"/>
                </a:lnTo>
                <a:lnTo>
                  <a:pt x="4306570" y="3582734"/>
                </a:lnTo>
                <a:close/>
                <a:moveTo>
                  <a:pt x="4253166" y="4061016"/>
                </a:moveTo>
                <a:lnTo>
                  <a:pt x="4306697" y="3582797"/>
                </a:lnTo>
                <a:lnTo>
                  <a:pt x="4412932" y="3694557"/>
                </a:lnTo>
                <a:lnTo>
                  <a:pt x="4620133" y="3497707"/>
                </a:lnTo>
                <a:lnTo>
                  <a:pt x="4727257" y="3610420"/>
                </a:lnTo>
                <a:lnTo>
                  <a:pt x="4727257" y="3610420"/>
                </a:lnTo>
                <a:lnTo>
                  <a:pt x="4834382" y="3723196"/>
                </a:lnTo>
                <a:lnTo>
                  <a:pt x="4627181" y="3920046"/>
                </a:lnTo>
                <a:lnTo>
                  <a:pt x="4733417" y="4031806"/>
                </a:lnTo>
                <a:close/>
                <a:moveTo>
                  <a:pt x="4680141" y="4510405"/>
                </a:moveTo>
                <a:lnTo>
                  <a:pt x="4733671" y="4032123"/>
                </a:lnTo>
                <a:lnTo>
                  <a:pt x="4839906" y="4143883"/>
                </a:lnTo>
                <a:lnTo>
                  <a:pt x="5047107" y="3947033"/>
                </a:lnTo>
                <a:lnTo>
                  <a:pt x="5154231" y="4059809"/>
                </a:lnTo>
                <a:lnTo>
                  <a:pt x="5154231" y="4059809"/>
                </a:lnTo>
                <a:lnTo>
                  <a:pt x="5261356" y="4172522"/>
                </a:lnTo>
                <a:lnTo>
                  <a:pt x="5054155" y="4369372"/>
                </a:lnTo>
                <a:lnTo>
                  <a:pt x="5160391" y="4481132"/>
                </a:lnTo>
                <a:close/>
                <a:moveTo>
                  <a:pt x="5107115" y="4959731"/>
                </a:moveTo>
                <a:lnTo>
                  <a:pt x="5160645" y="4481449"/>
                </a:lnTo>
                <a:lnTo>
                  <a:pt x="5266817" y="4593273"/>
                </a:lnTo>
                <a:lnTo>
                  <a:pt x="5474017" y="4396423"/>
                </a:lnTo>
                <a:lnTo>
                  <a:pt x="5581205" y="4509199"/>
                </a:lnTo>
                <a:lnTo>
                  <a:pt x="5581205" y="4509199"/>
                </a:lnTo>
                <a:lnTo>
                  <a:pt x="5688330" y="4621975"/>
                </a:lnTo>
                <a:lnTo>
                  <a:pt x="5481129" y="4818825"/>
                </a:lnTo>
                <a:lnTo>
                  <a:pt x="5587365" y="4930648"/>
                </a:lnTo>
                <a:close/>
                <a:moveTo>
                  <a:pt x="5534089" y="5409057"/>
                </a:moveTo>
                <a:lnTo>
                  <a:pt x="5587555" y="4930839"/>
                </a:lnTo>
                <a:lnTo>
                  <a:pt x="5693791" y="5042599"/>
                </a:lnTo>
                <a:lnTo>
                  <a:pt x="5900991" y="4845749"/>
                </a:lnTo>
                <a:lnTo>
                  <a:pt x="6008116" y="4958461"/>
                </a:lnTo>
                <a:lnTo>
                  <a:pt x="6008116" y="4958461"/>
                </a:lnTo>
                <a:lnTo>
                  <a:pt x="6115685" y="5071428"/>
                </a:lnTo>
                <a:lnTo>
                  <a:pt x="5908485" y="5268278"/>
                </a:lnTo>
                <a:lnTo>
                  <a:pt x="6014656" y="5380038"/>
                </a:lnTo>
                <a:close/>
                <a:moveTo>
                  <a:pt x="5960999" y="5858447"/>
                </a:moveTo>
                <a:lnTo>
                  <a:pt x="6014529" y="5380165"/>
                </a:lnTo>
                <a:lnTo>
                  <a:pt x="6120765" y="5491988"/>
                </a:lnTo>
                <a:lnTo>
                  <a:pt x="6327966" y="5295138"/>
                </a:lnTo>
                <a:lnTo>
                  <a:pt x="6435090" y="5407914"/>
                </a:lnTo>
                <a:lnTo>
                  <a:pt x="6435090" y="5407914"/>
                </a:lnTo>
                <a:lnTo>
                  <a:pt x="6542278" y="5520690"/>
                </a:lnTo>
                <a:lnTo>
                  <a:pt x="6335014" y="5717540"/>
                </a:lnTo>
                <a:lnTo>
                  <a:pt x="6441250" y="5829300"/>
                </a:lnTo>
                <a:close/>
                <a:moveTo>
                  <a:pt x="6969316" y="5970080"/>
                </a:moveTo>
                <a:lnTo>
                  <a:pt x="6762115" y="6166930"/>
                </a:lnTo>
                <a:lnTo>
                  <a:pt x="6868351" y="6278753"/>
                </a:lnTo>
                <a:lnTo>
                  <a:pt x="6387973" y="6307773"/>
                </a:lnTo>
                <a:lnTo>
                  <a:pt x="6441504" y="5829554"/>
                </a:lnTo>
                <a:lnTo>
                  <a:pt x="6547739" y="5941314"/>
                </a:lnTo>
                <a:lnTo>
                  <a:pt x="6754940" y="5744464"/>
                </a:lnTo>
                <a:lnTo>
                  <a:pt x="6862064" y="5857177"/>
                </a:lnTo>
                <a:lnTo>
                  <a:pt x="6862064" y="5857177"/>
                </a:lnTo>
                <a:close/>
                <a:moveTo>
                  <a:pt x="7016623" y="5070158"/>
                </a:moveTo>
                <a:lnTo>
                  <a:pt x="6809423" y="5267008"/>
                </a:lnTo>
                <a:lnTo>
                  <a:pt x="6915594" y="5378768"/>
                </a:lnTo>
                <a:lnTo>
                  <a:pt x="6435280" y="5407851"/>
                </a:lnTo>
                <a:lnTo>
                  <a:pt x="6488748" y="4929569"/>
                </a:lnTo>
                <a:lnTo>
                  <a:pt x="6594983" y="5041392"/>
                </a:lnTo>
                <a:lnTo>
                  <a:pt x="6802184" y="4844542"/>
                </a:lnTo>
                <a:lnTo>
                  <a:pt x="6909435" y="4957318"/>
                </a:lnTo>
                <a:lnTo>
                  <a:pt x="6909435" y="4957318"/>
                </a:lnTo>
                <a:close/>
                <a:moveTo>
                  <a:pt x="7063867" y="4170172"/>
                </a:moveTo>
                <a:lnTo>
                  <a:pt x="6856666" y="4367022"/>
                </a:lnTo>
                <a:lnTo>
                  <a:pt x="6962902" y="4478782"/>
                </a:lnTo>
                <a:lnTo>
                  <a:pt x="6482525" y="4507802"/>
                </a:lnTo>
                <a:lnTo>
                  <a:pt x="6536055" y="4029583"/>
                </a:lnTo>
                <a:lnTo>
                  <a:pt x="6642227" y="4141343"/>
                </a:lnTo>
                <a:lnTo>
                  <a:pt x="6849428" y="3944493"/>
                </a:lnTo>
                <a:lnTo>
                  <a:pt x="6956616" y="4057650"/>
                </a:lnTo>
                <a:lnTo>
                  <a:pt x="6956616" y="4057650"/>
                </a:lnTo>
                <a:close/>
                <a:moveTo>
                  <a:pt x="7111111" y="3270250"/>
                </a:moveTo>
                <a:lnTo>
                  <a:pt x="6903911" y="3467100"/>
                </a:lnTo>
                <a:lnTo>
                  <a:pt x="7010146" y="3578924"/>
                </a:lnTo>
                <a:lnTo>
                  <a:pt x="6529768" y="3607943"/>
                </a:lnTo>
                <a:lnTo>
                  <a:pt x="6583299" y="3129661"/>
                </a:lnTo>
                <a:lnTo>
                  <a:pt x="6689535" y="3241485"/>
                </a:lnTo>
                <a:lnTo>
                  <a:pt x="6896735" y="3044635"/>
                </a:lnTo>
                <a:lnTo>
                  <a:pt x="7003860" y="3157411"/>
                </a:lnTo>
                <a:lnTo>
                  <a:pt x="7003860" y="3157411"/>
                </a:lnTo>
                <a:close/>
                <a:moveTo>
                  <a:pt x="6943979" y="2144649"/>
                </a:moveTo>
                <a:lnTo>
                  <a:pt x="7051104" y="2257425"/>
                </a:lnTo>
                <a:lnTo>
                  <a:pt x="7051104" y="2257425"/>
                </a:lnTo>
                <a:lnTo>
                  <a:pt x="7158228" y="2370138"/>
                </a:lnTo>
                <a:lnTo>
                  <a:pt x="6951028" y="2566988"/>
                </a:lnTo>
                <a:lnTo>
                  <a:pt x="7057263" y="2678748"/>
                </a:lnTo>
                <a:lnTo>
                  <a:pt x="6576886" y="2707767"/>
                </a:lnTo>
                <a:lnTo>
                  <a:pt x="6630416" y="2229549"/>
                </a:lnTo>
                <a:lnTo>
                  <a:pt x="6736652" y="2341309"/>
                </a:lnTo>
                <a:close/>
                <a:moveTo>
                  <a:pt x="6731635" y="1921002"/>
                </a:moveTo>
                <a:lnTo>
                  <a:pt x="6524435" y="2117852"/>
                </a:lnTo>
                <a:lnTo>
                  <a:pt x="6630606" y="2229676"/>
                </a:lnTo>
                <a:lnTo>
                  <a:pt x="6150292" y="2258695"/>
                </a:lnTo>
                <a:lnTo>
                  <a:pt x="6203760" y="1780477"/>
                </a:lnTo>
                <a:lnTo>
                  <a:pt x="6309995" y="1892237"/>
                </a:lnTo>
                <a:lnTo>
                  <a:pt x="6517195" y="1695387"/>
                </a:lnTo>
                <a:lnTo>
                  <a:pt x="6624320" y="1808163"/>
                </a:lnTo>
                <a:lnTo>
                  <a:pt x="6624320" y="1808163"/>
                </a:lnTo>
                <a:close/>
                <a:moveTo>
                  <a:pt x="6778879" y="1021080"/>
                </a:moveTo>
                <a:lnTo>
                  <a:pt x="6571679" y="1217930"/>
                </a:lnTo>
                <a:lnTo>
                  <a:pt x="6677914" y="1329690"/>
                </a:lnTo>
                <a:lnTo>
                  <a:pt x="6197346" y="1358900"/>
                </a:lnTo>
                <a:lnTo>
                  <a:pt x="6250877" y="880618"/>
                </a:lnTo>
                <a:lnTo>
                  <a:pt x="6356985" y="992315"/>
                </a:lnTo>
                <a:lnTo>
                  <a:pt x="6564249" y="795465"/>
                </a:lnTo>
                <a:lnTo>
                  <a:pt x="6671437" y="908050"/>
                </a:lnTo>
                <a:lnTo>
                  <a:pt x="6671437" y="908050"/>
                </a:lnTo>
                <a:close/>
                <a:moveTo>
                  <a:pt x="3801872" y="0"/>
                </a:moveTo>
                <a:lnTo>
                  <a:pt x="3609467" y="0"/>
                </a:lnTo>
                <a:lnTo>
                  <a:pt x="3700780" y="96076"/>
                </a:lnTo>
                <a:close/>
                <a:moveTo>
                  <a:pt x="2902014" y="0"/>
                </a:moveTo>
                <a:lnTo>
                  <a:pt x="2707132" y="0"/>
                </a:lnTo>
                <a:lnTo>
                  <a:pt x="2799588" y="97346"/>
                </a:lnTo>
                <a:close/>
                <a:moveTo>
                  <a:pt x="95885" y="101092"/>
                </a:moveTo>
                <a:lnTo>
                  <a:pt x="202374" y="0"/>
                </a:lnTo>
                <a:lnTo>
                  <a:pt x="0" y="0"/>
                </a:lnTo>
                <a:close/>
                <a:moveTo>
                  <a:pt x="1102296" y="0"/>
                </a:moveTo>
                <a:lnTo>
                  <a:pt x="902335" y="0"/>
                </a:lnTo>
                <a:lnTo>
                  <a:pt x="997140" y="99822"/>
                </a:lnTo>
                <a:close/>
                <a:moveTo>
                  <a:pt x="2002155" y="0"/>
                </a:moveTo>
                <a:lnTo>
                  <a:pt x="1804733" y="0"/>
                </a:lnTo>
                <a:lnTo>
                  <a:pt x="1898396" y="98552"/>
                </a:lnTo>
                <a:close/>
              </a:path>
            </a:pathLst>
          </a:custGeom>
          <a:gradFill>
            <a:gsLst>
              <a:gs pos="0">
                <a:srgbClr val="007450">
                  <a:alpha val="18823"/>
                </a:srgbClr>
              </a:gs>
              <a:gs pos="80000">
                <a:srgbClr val="002964">
                  <a:alpha val="0"/>
                </a:srgbClr>
              </a:gs>
              <a:gs pos="100000">
                <a:srgbClr val="002964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8"/>
          <p:cNvSpPr/>
          <p:nvPr/>
        </p:nvSpPr>
        <p:spPr>
          <a:xfrm>
            <a:off x="0" y="-50"/>
            <a:ext cx="7433400" cy="51435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Zilla Slab SemiBold"/>
              <a:buNone/>
            </a:pPr>
            <a:endParaRPr sz="4800">
              <a:solidFill>
                <a:schemeClr val="lt1"/>
              </a:solidFill>
              <a:latin typeface="Zilla Slab SemiBold"/>
              <a:ea typeface="Zilla Slab SemiBold"/>
              <a:cs typeface="Zilla Slab SemiBold"/>
              <a:sym typeface="Zilla Slab SemiBold"/>
            </a:endParaRPr>
          </a:p>
        </p:txBody>
      </p:sp>
      <p:sp>
        <p:nvSpPr>
          <p:cNvPr id="48" name="Google Shape;48;p8"/>
          <p:cNvSpPr/>
          <p:nvPr/>
        </p:nvSpPr>
        <p:spPr>
          <a:xfrm>
            <a:off x="0" y="2434161"/>
            <a:ext cx="2701384" cy="2709577"/>
          </a:xfrm>
          <a:custGeom>
            <a:avLst/>
            <a:gdLst/>
            <a:ahLst/>
            <a:cxnLst/>
            <a:rect l="l" t="t" r="r" b="b"/>
            <a:pathLst>
              <a:path w="3601846" h="3612769" extrusionOk="0">
                <a:moveTo>
                  <a:pt x="2747772" y="2696083"/>
                </a:moveTo>
                <a:lnTo>
                  <a:pt x="2267268" y="2725166"/>
                </a:lnTo>
                <a:lnTo>
                  <a:pt x="2320798" y="2246757"/>
                </a:lnTo>
                <a:lnTo>
                  <a:pt x="1840357" y="2275777"/>
                </a:lnTo>
                <a:lnTo>
                  <a:pt x="1893888" y="1797431"/>
                </a:lnTo>
                <a:lnTo>
                  <a:pt x="1413383" y="1826451"/>
                </a:lnTo>
                <a:lnTo>
                  <a:pt x="1466850" y="1348042"/>
                </a:lnTo>
                <a:lnTo>
                  <a:pt x="986409" y="1377252"/>
                </a:lnTo>
                <a:lnTo>
                  <a:pt x="1039940" y="898842"/>
                </a:lnTo>
                <a:lnTo>
                  <a:pt x="559435" y="927735"/>
                </a:lnTo>
                <a:lnTo>
                  <a:pt x="612966" y="449326"/>
                </a:lnTo>
                <a:lnTo>
                  <a:pt x="132461" y="478409"/>
                </a:lnTo>
                <a:lnTo>
                  <a:pt x="185992" y="0"/>
                </a:lnTo>
                <a:lnTo>
                  <a:pt x="0" y="11240"/>
                </a:lnTo>
                <a:lnTo>
                  <a:pt x="0" y="389573"/>
                </a:lnTo>
                <a:lnTo>
                  <a:pt x="25400" y="365633"/>
                </a:lnTo>
                <a:lnTo>
                  <a:pt x="132525" y="478409"/>
                </a:lnTo>
                <a:lnTo>
                  <a:pt x="132525" y="478409"/>
                </a:lnTo>
                <a:lnTo>
                  <a:pt x="239649" y="591185"/>
                </a:lnTo>
                <a:lnTo>
                  <a:pt x="32449" y="788035"/>
                </a:lnTo>
                <a:lnTo>
                  <a:pt x="138684" y="899859"/>
                </a:lnTo>
                <a:lnTo>
                  <a:pt x="0" y="908367"/>
                </a:lnTo>
                <a:lnTo>
                  <a:pt x="0" y="1288796"/>
                </a:lnTo>
                <a:lnTo>
                  <a:pt x="85090" y="1378331"/>
                </a:lnTo>
                <a:lnTo>
                  <a:pt x="85090" y="1378331"/>
                </a:lnTo>
                <a:lnTo>
                  <a:pt x="192342" y="1491552"/>
                </a:lnTo>
                <a:lnTo>
                  <a:pt x="0" y="1673987"/>
                </a:lnTo>
                <a:lnTo>
                  <a:pt x="0" y="1703769"/>
                </a:lnTo>
                <a:lnTo>
                  <a:pt x="91377" y="1799908"/>
                </a:lnTo>
                <a:lnTo>
                  <a:pt x="0" y="1805432"/>
                </a:lnTo>
                <a:lnTo>
                  <a:pt x="0" y="2238502"/>
                </a:lnTo>
                <a:lnTo>
                  <a:pt x="38100" y="2278317"/>
                </a:lnTo>
                <a:lnTo>
                  <a:pt x="38100" y="2278317"/>
                </a:lnTo>
                <a:lnTo>
                  <a:pt x="145288" y="2391029"/>
                </a:lnTo>
                <a:lnTo>
                  <a:pt x="0" y="2529015"/>
                </a:lnTo>
                <a:lnTo>
                  <a:pt x="0" y="2653602"/>
                </a:lnTo>
                <a:lnTo>
                  <a:pt x="44069" y="2699957"/>
                </a:lnTo>
                <a:lnTo>
                  <a:pt x="0" y="2702497"/>
                </a:lnTo>
                <a:lnTo>
                  <a:pt x="0" y="3095054"/>
                </a:lnTo>
                <a:lnTo>
                  <a:pt x="44450" y="2699957"/>
                </a:lnTo>
                <a:lnTo>
                  <a:pt x="150686" y="2811780"/>
                </a:lnTo>
                <a:lnTo>
                  <a:pt x="357886" y="2614930"/>
                </a:lnTo>
                <a:lnTo>
                  <a:pt x="465011" y="2727706"/>
                </a:lnTo>
                <a:lnTo>
                  <a:pt x="465011" y="2727706"/>
                </a:lnTo>
                <a:lnTo>
                  <a:pt x="572135" y="2840482"/>
                </a:lnTo>
                <a:lnTo>
                  <a:pt x="364935" y="3037332"/>
                </a:lnTo>
                <a:lnTo>
                  <a:pt x="471170" y="3149156"/>
                </a:lnTo>
                <a:lnTo>
                  <a:pt x="0" y="3177667"/>
                </a:lnTo>
                <a:lnTo>
                  <a:pt x="0" y="3188208"/>
                </a:lnTo>
                <a:lnTo>
                  <a:pt x="97790" y="3291142"/>
                </a:lnTo>
                <a:lnTo>
                  <a:pt x="0" y="3383852"/>
                </a:lnTo>
                <a:lnTo>
                  <a:pt x="0" y="3602927"/>
                </a:lnTo>
                <a:lnTo>
                  <a:pt x="8827" y="3612452"/>
                </a:lnTo>
                <a:lnTo>
                  <a:pt x="207645" y="3612452"/>
                </a:lnTo>
                <a:lnTo>
                  <a:pt x="310388" y="3514852"/>
                </a:lnTo>
                <a:lnTo>
                  <a:pt x="403098" y="3612452"/>
                </a:lnTo>
                <a:lnTo>
                  <a:pt x="419100" y="3612452"/>
                </a:lnTo>
                <a:lnTo>
                  <a:pt x="470916" y="3149346"/>
                </a:lnTo>
                <a:lnTo>
                  <a:pt x="577152" y="3261106"/>
                </a:lnTo>
                <a:lnTo>
                  <a:pt x="784352" y="3064256"/>
                </a:lnTo>
                <a:lnTo>
                  <a:pt x="891477" y="3177032"/>
                </a:lnTo>
                <a:lnTo>
                  <a:pt x="891477" y="3177032"/>
                </a:lnTo>
                <a:lnTo>
                  <a:pt x="998601" y="3289745"/>
                </a:lnTo>
                <a:lnTo>
                  <a:pt x="791401" y="3486595"/>
                </a:lnTo>
                <a:lnTo>
                  <a:pt x="897636" y="3598355"/>
                </a:lnTo>
                <a:lnTo>
                  <a:pt x="667766" y="3612261"/>
                </a:lnTo>
                <a:lnTo>
                  <a:pt x="896366" y="3612261"/>
                </a:lnTo>
                <a:lnTo>
                  <a:pt x="897890" y="3598482"/>
                </a:lnTo>
                <a:lnTo>
                  <a:pt x="910971" y="3612261"/>
                </a:lnTo>
                <a:lnTo>
                  <a:pt x="1107250" y="3612261"/>
                </a:lnTo>
                <a:lnTo>
                  <a:pt x="1211326" y="3513392"/>
                </a:lnTo>
                <a:lnTo>
                  <a:pt x="1305497" y="3612452"/>
                </a:lnTo>
                <a:lnTo>
                  <a:pt x="1320419" y="3612452"/>
                </a:lnTo>
                <a:lnTo>
                  <a:pt x="1372362" y="3148076"/>
                </a:lnTo>
                <a:lnTo>
                  <a:pt x="1478598" y="3259900"/>
                </a:lnTo>
                <a:lnTo>
                  <a:pt x="1685798" y="3063050"/>
                </a:lnTo>
                <a:lnTo>
                  <a:pt x="1792923" y="3175826"/>
                </a:lnTo>
                <a:lnTo>
                  <a:pt x="1792923" y="3175826"/>
                </a:lnTo>
                <a:lnTo>
                  <a:pt x="1900174" y="3288602"/>
                </a:lnTo>
                <a:lnTo>
                  <a:pt x="1692973" y="3485452"/>
                </a:lnTo>
                <a:lnTo>
                  <a:pt x="1799209" y="3597275"/>
                </a:lnTo>
                <a:lnTo>
                  <a:pt x="1548702" y="3612452"/>
                </a:lnTo>
                <a:lnTo>
                  <a:pt x="1797622" y="3612452"/>
                </a:lnTo>
                <a:lnTo>
                  <a:pt x="1799336" y="3597466"/>
                </a:lnTo>
                <a:lnTo>
                  <a:pt x="1813560" y="3612452"/>
                </a:lnTo>
                <a:lnTo>
                  <a:pt x="2007426" y="3612452"/>
                </a:lnTo>
                <a:lnTo>
                  <a:pt x="2112772" y="3512376"/>
                </a:lnTo>
                <a:lnTo>
                  <a:pt x="2208022" y="3612452"/>
                </a:lnTo>
                <a:lnTo>
                  <a:pt x="2221611" y="3612452"/>
                </a:lnTo>
                <a:lnTo>
                  <a:pt x="2273745" y="3146870"/>
                </a:lnTo>
                <a:lnTo>
                  <a:pt x="2379980" y="3258630"/>
                </a:lnTo>
                <a:lnTo>
                  <a:pt x="2587181" y="3061780"/>
                </a:lnTo>
                <a:lnTo>
                  <a:pt x="2694115" y="3174302"/>
                </a:lnTo>
                <a:lnTo>
                  <a:pt x="2694115" y="3174302"/>
                </a:lnTo>
                <a:lnTo>
                  <a:pt x="2801239" y="3287078"/>
                </a:lnTo>
                <a:lnTo>
                  <a:pt x="2594039" y="3483928"/>
                </a:lnTo>
                <a:lnTo>
                  <a:pt x="2700274" y="3595688"/>
                </a:lnTo>
                <a:lnTo>
                  <a:pt x="2429129" y="3612070"/>
                </a:lnTo>
                <a:lnTo>
                  <a:pt x="2698750" y="3612070"/>
                </a:lnTo>
                <a:lnTo>
                  <a:pt x="2700592" y="3595815"/>
                </a:lnTo>
                <a:lnTo>
                  <a:pt x="2716022" y="3612070"/>
                </a:lnTo>
                <a:lnTo>
                  <a:pt x="2907348" y="3612070"/>
                </a:lnTo>
                <a:lnTo>
                  <a:pt x="3014028" y="3510470"/>
                </a:lnTo>
                <a:lnTo>
                  <a:pt x="3110294" y="3612070"/>
                </a:lnTo>
                <a:lnTo>
                  <a:pt x="3122549" y="3612070"/>
                </a:lnTo>
                <a:lnTo>
                  <a:pt x="3174810" y="3145092"/>
                </a:lnTo>
                <a:lnTo>
                  <a:pt x="2694242" y="3174302"/>
                </a:lnTo>
                <a:close/>
                <a:moveTo>
                  <a:pt x="1306068" y="1713802"/>
                </a:moveTo>
                <a:lnTo>
                  <a:pt x="1413193" y="1826578"/>
                </a:lnTo>
                <a:lnTo>
                  <a:pt x="1413193" y="1826578"/>
                </a:lnTo>
                <a:lnTo>
                  <a:pt x="1520381" y="1939354"/>
                </a:lnTo>
                <a:lnTo>
                  <a:pt x="1313180" y="2136204"/>
                </a:lnTo>
                <a:lnTo>
                  <a:pt x="1419352" y="2248027"/>
                </a:lnTo>
                <a:lnTo>
                  <a:pt x="939165" y="2277047"/>
                </a:lnTo>
                <a:lnTo>
                  <a:pt x="992632" y="1798765"/>
                </a:lnTo>
                <a:lnTo>
                  <a:pt x="1098868" y="1910652"/>
                </a:lnTo>
                <a:close/>
                <a:moveTo>
                  <a:pt x="879094" y="1264476"/>
                </a:moveTo>
                <a:lnTo>
                  <a:pt x="986282" y="1377252"/>
                </a:lnTo>
                <a:lnTo>
                  <a:pt x="986282" y="1377252"/>
                </a:lnTo>
                <a:lnTo>
                  <a:pt x="1093407" y="1489964"/>
                </a:lnTo>
                <a:lnTo>
                  <a:pt x="886206" y="1686814"/>
                </a:lnTo>
                <a:lnTo>
                  <a:pt x="992378" y="1798574"/>
                </a:lnTo>
                <a:lnTo>
                  <a:pt x="512064" y="1827657"/>
                </a:lnTo>
                <a:lnTo>
                  <a:pt x="565595" y="1349375"/>
                </a:lnTo>
                <a:lnTo>
                  <a:pt x="671767" y="1461135"/>
                </a:lnTo>
                <a:close/>
                <a:moveTo>
                  <a:pt x="85344" y="1378458"/>
                </a:moveTo>
                <a:lnTo>
                  <a:pt x="138875" y="900240"/>
                </a:lnTo>
                <a:lnTo>
                  <a:pt x="245110" y="1012000"/>
                </a:lnTo>
                <a:lnTo>
                  <a:pt x="452311" y="815150"/>
                </a:lnTo>
                <a:lnTo>
                  <a:pt x="559435" y="927862"/>
                </a:lnTo>
                <a:lnTo>
                  <a:pt x="559435" y="927862"/>
                </a:lnTo>
                <a:lnTo>
                  <a:pt x="666750" y="1040702"/>
                </a:lnTo>
                <a:lnTo>
                  <a:pt x="459359" y="1237552"/>
                </a:lnTo>
                <a:lnTo>
                  <a:pt x="565595" y="1349312"/>
                </a:lnTo>
                <a:close/>
                <a:moveTo>
                  <a:pt x="38100" y="2278317"/>
                </a:moveTo>
                <a:lnTo>
                  <a:pt x="91631" y="1800035"/>
                </a:lnTo>
                <a:lnTo>
                  <a:pt x="197803" y="1911858"/>
                </a:lnTo>
                <a:lnTo>
                  <a:pt x="405003" y="1715008"/>
                </a:lnTo>
                <a:lnTo>
                  <a:pt x="512191" y="1827784"/>
                </a:lnTo>
                <a:lnTo>
                  <a:pt x="512191" y="1827784"/>
                </a:lnTo>
                <a:lnTo>
                  <a:pt x="619316" y="1940497"/>
                </a:lnTo>
                <a:lnTo>
                  <a:pt x="412115" y="2137347"/>
                </a:lnTo>
                <a:lnTo>
                  <a:pt x="518287" y="2249107"/>
                </a:lnTo>
                <a:close/>
                <a:moveTo>
                  <a:pt x="465011" y="2727643"/>
                </a:moveTo>
                <a:lnTo>
                  <a:pt x="518541" y="2249361"/>
                </a:lnTo>
                <a:lnTo>
                  <a:pt x="624650" y="2361502"/>
                </a:lnTo>
                <a:lnTo>
                  <a:pt x="831850" y="2164652"/>
                </a:lnTo>
                <a:lnTo>
                  <a:pt x="938975" y="2277428"/>
                </a:lnTo>
                <a:lnTo>
                  <a:pt x="938975" y="2277428"/>
                </a:lnTo>
                <a:lnTo>
                  <a:pt x="1046163" y="2390204"/>
                </a:lnTo>
                <a:lnTo>
                  <a:pt x="838899" y="2587054"/>
                </a:lnTo>
                <a:lnTo>
                  <a:pt x="945134" y="2698877"/>
                </a:lnTo>
                <a:close/>
                <a:moveTo>
                  <a:pt x="1266127" y="3036189"/>
                </a:moveTo>
                <a:lnTo>
                  <a:pt x="1372362" y="3147949"/>
                </a:lnTo>
                <a:lnTo>
                  <a:pt x="891985" y="3176969"/>
                </a:lnTo>
                <a:lnTo>
                  <a:pt x="945515" y="2698750"/>
                </a:lnTo>
                <a:lnTo>
                  <a:pt x="1051751" y="2810510"/>
                </a:lnTo>
                <a:lnTo>
                  <a:pt x="1258951" y="2613660"/>
                </a:lnTo>
                <a:lnTo>
                  <a:pt x="1366076" y="2726373"/>
                </a:lnTo>
                <a:lnTo>
                  <a:pt x="1366076" y="2726373"/>
                </a:lnTo>
                <a:lnTo>
                  <a:pt x="1473200" y="2839276"/>
                </a:lnTo>
                <a:close/>
                <a:moveTo>
                  <a:pt x="1366203" y="2726373"/>
                </a:moveTo>
                <a:lnTo>
                  <a:pt x="1419733" y="2248154"/>
                </a:lnTo>
                <a:lnTo>
                  <a:pt x="1525969" y="2359914"/>
                </a:lnTo>
                <a:lnTo>
                  <a:pt x="1733169" y="2163064"/>
                </a:lnTo>
                <a:lnTo>
                  <a:pt x="1840294" y="2275777"/>
                </a:lnTo>
                <a:lnTo>
                  <a:pt x="1840294" y="2275777"/>
                </a:lnTo>
                <a:lnTo>
                  <a:pt x="1947418" y="2388489"/>
                </a:lnTo>
                <a:lnTo>
                  <a:pt x="1740217" y="2585339"/>
                </a:lnTo>
                <a:lnTo>
                  <a:pt x="1846453" y="2697099"/>
                </a:lnTo>
                <a:close/>
                <a:moveTo>
                  <a:pt x="2167319" y="3034919"/>
                </a:moveTo>
                <a:lnTo>
                  <a:pt x="2273300" y="3146743"/>
                </a:lnTo>
                <a:lnTo>
                  <a:pt x="1792923" y="3175762"/>
                </a:lnTo>
                <a:lnTo>
                  <a:pt x="1846453" y="2697480"/>
                </a:lnTo>
                <a:lnTo>
                  <a:pt x="1952689" y="2809304"/>
                </a:lnTo>
                <a:lnTo>
                  <a:pt x="2159889" y="2612454"/>
                </a:lnTo>
                <a:lnTo>
                  <a:pt x="2266950" y="2725166"/>
                </a:lnTo>
                <a:lnTo>
                  <a:pt x="2266950" y="2725166"/>
                </a:lnTo>
                <a:lnTo>
                  <a:pt x="2374075" y="2837942"/>
                </a:lnTo>
                <a:close/>
                <a:moveTo>
                  <a:pt x="3309938" y="3612770"/>
                </a:moveTo>
                <a:lnTo>
                  <a:pt x="3599878" y="3612770"/>
                </a:lnTo>
                <a:lnTo>
                  <a:pt x="3601847" y="3595116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28000">
                <a:schemeClr val="lt1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gradFill>
          <a:gsLst>
            <a:gs pos="0">
              <a:schemeClr val="lt2"/>
            </a:gs>
            <a:gs pos="80000">
              <a:srgbClr val="002964">
                <a:alpha val="0"/>
              </a:srgbClr>
            </a:gs>
            <a:gs pos="100000">
              <a:srgbClr val="002964">
                <a:alpha val="0"/>
              </a:srgbClr>
            </a:gs>
          </a:gsLst>
          <a:lin ang="8099331" scaled="0"/>
        </a:gra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9"/>
          <p:cNvSpPr/>
          <p:nvPr/>
        </p:nvSpPr>
        <p:spPr>
          <a:xfrm>
            <a:off x="0" y="2434161"/>
            <a:ext cx="2701384" cy="2709577"/>
          </a:xfrm>
          <a:custGeom>
            <a:avLst/>
            <a:gdLst/>
            <a:ahLst/>
            <a:cxnLst/>
            <a:rect l="l" t="t" r="r" b="b"/>
            <a:pathLst>
              <a:path w="3601846" h="3612769" extrusionOk="0">
                <a:moveTo>
                  <a:pt x="2747772" y="2696083"/>
                </a:moveTo>
                <a:lnTo>
                  <a:pt x="2267268" y="2725166"/>
                </a:lnTo>
                <a:lnTo>
                  <a:pt x="2320798" y="2246757"/>
                </a:lnTo>
                <a:lnTo>
                  <a:pt x="1840357" y="2275777"/>
                </a:lnTo>
                <a:lnTo>
                  <a:pt x="1893888" y="1797431"/>
                </a:lnTo>
                <a:lnTo>
                  <a:pt x="1413383" y="1826451"/>
                </a:lnTo>
                <a:lnTo>
                  <a:pt x="1466850" y="1348042"/>
                </a:lnTo>
                <a:lnTo>
                  <a:pt x="986409" y="1377252"/>
                </a:lnTo>
                <a:lnTo>
                  <a:pt x="1039940" y="898842"/>
                </a:lnTo>
                <a:lnTo>
                  <a:pt x="559435" y="927735"/>
                </a:lnTo>
                <a:lnTo>
                  <a:pt x="612966" y="449326"/>
                </a:lnTo>
                <a:lnTo>
                  <a:pt x="132461" y="478409"/>
                </a:lnTo>
                <a:lnTo>
                  <a:pt x="185992" y="0"/>
                </a:lnTo>
                <a:lnTo>
                  <a:pt x="0" y="11240"/>
                </a:lnTo>
                <a:lnTo>
                  <a:pt x="0" y="389573"/>
                </a:lnTo>
                <a:lnTo>
                  <a:pt x="25400" y="365633"/>
                </a:lnTo>
                <a:lnTo>
                  <a:pt x="132525" y="478409"/>
                </a:lnTo>
                <a:lnTo>
                  <a:pt x="132525" y="478409"/>
                </a:lnTo>
                <a:lnTo>
                  <a:pt x="239649" y="591185"/>
                </a:lnTo>
                <a:lnTo>
                  <a:pt x="32449" y="788035"/>
                </a:lnTo>
                <a:lnTo>
                  <a:pt x="138684" y="899859"/>
                </a:lnTo>
                <a:lnTo>
                  <a:pt x="0" y="908367"/>
                </a:lnTo>
                <a:lnTo>
                  <a:pt x="0" y="1288796"/>
                </a:lnTo>
                <a:lnTo>
                  <a:pt x="85090" y="1378331"/>
                </a:lnTo>
                <a:lnTo>
                  <a:pt x="85090" y="1378331"/>
                </a:lnTo>
                <a:lnTo>
                  <a:pt x="192342" y="1491552"/>
                </a:lnTo>
                <a:lnTo>
                  <a:pt x="0" y="1673987"/>
                </a:lnTo>
                <a:lnTo>
                  <a:pt x="0" y="1703769"/>
                </a:lnTo>
                <a:lnTo>
                  <a:pt x="91377" y="1799908"/>
                </a:lnTo>
                <a:lnTo>
                  <a:pt x="0" y="1805432"/>
                </a:lnTo>
                <a:lnTo>
                  <a:pt x="0" y="2238502"/>
                </a:lnTo>
                <a:lnTo>
                  <a:pt x="38100" y="2278317"/>
                </a:lnTo>
                <a:lnTo>
                  <a:pt x="38100" y="2278317"/>
                </a:lnTo>
                <a:lnTo>
                  <a:pt x="145288" y="2391029"/>
                </a:lnTo>
                <a:lnTo>
                  <a:pt x="0" y="2529015"/>
                </a:lnTo>
                <a:lnTo>
                  <a:pt x="0" y="2653602"/>
                </a:lnTo>
                <a:lnTo>
                  <a:pt x="44069" y="2699957"/>
                </a:lnTo>
                <a:lnTo>
                  <a:pt x="0" y="2702497"/>
                </a:lnTo>
                <a:lnTo>
                  <a:pt x="0" y="3095054"/>
                </a:lnTo>
                <a:lnTo>
                  <a:pt x="44450" y="2699957"/>
                </a:lnTo>
                <a:lnTo>
                  <a:pt x="150686" y="2811780"/>
                </a:lnTo>
                <a:lnTo>
                  <a:pt x="357886" y="2614930"/>
                </a:lnTo>
                <a:lnTo>
                  <a:pt x="465011" y="2727706"/>
                </a:lnTo>
                <a:lnTo>
                  <a:pt x="465011" y="2727706"/>
                </a:lnTo>
                <a:lnTo>
                  <a:pt x="572135" y="2840482"/>
                </a:lnTo>
                <a:lnTo>
                  <a:pt x="364935" y="3037332"/>
                </a:lnTo>
                <a:lnTo>
                  <a:pt x="471170" y="3149156"/>
                </a:lnTo>
                <a:lnTo>
                  <a:pt x="0" y="3177667"/>
                </a:lnTo>
                <a:lnTo>
                  <a:pt x="0" y="3188208"/>
                </a:lnTo>
                <a:lnTo>
                  <a:pt x="97790" y="3291142"/>
                </a:lnTo>
                <a:lnTo>
                  <a:pt x="0" y="3383852"/>
                </a:lnTo>
                <a:lnTo>
                  <a:pt x="0" y="3602927"/>
                </a:lnTo>
                <a:lnTo>
                  <a:pt x="8827" y="3612452"/>
                </a:lnTo>
                <a:lnTo>
                  <a:pt x="207645" y="3612452"/>
                </a:lnTo>
                <a:lnTo>
                  <a:pt x="310388" y="3514852"/>
                </a:lnTo>
                <a:lnTo>
                  <a:pt x="403098" y="3612452"/>
                </a:lnTo>
                <a:lnTo>
                  <a:pt x="419100" y="3612452"/>
                </a:lnTo>
                <a:lnTo>
                  <a:pt x="470916" y="3149346"/>
                </a:lnTo>
                <a:lnTo>
                  <a:pt x="577152" y="3261106"/>
                </a:lnTo>
                <a:lnTo>
                  <a:pt x="784352" y="3064256"/>
                </a:lnTo>
                <a:lnTo>
                  <a:pt x="891477" y="3177032"/>
                </a:lnTo>
                <a:lnTo>
                  <a:pt x="891477" y="3177032"/>
                </a:lnTo>
                <a:lnTo>
                  <a:pt x="998601" y="3289745"/>
                </a:lnTo>
                <a:lnTo>
                  <a:pt x="791401" y="3486595"/>
                </a:lnTo>
                <a:lnTo>
                  <a:pt x="897636" y="3598355"/>
                </a:lnTo>
                <a:lnTo>
                  <a:pt x="667766" y="3612261"/>
                </a:lnTo>
                <a:lnTo>
                  <a:pt x="896366" y="3612261"/>
                </a:lnTo>
                <a:lnTo>
                  <a:pt x="897890" y="3598482"/>
                </a:lnTo>
                <a:lnTo>
                  <a:pt x="910971" y="3612261"/>
                </a:lnTo>
                <a:lnTo>
                  <a:pt x="1107250" y="3612261"/>
                </a:lnTo>
                <a:lnTo>
                  <a:pt x="1211326" y="3513392"/>
                </a:lnTo>
                <a:lnTo>
                  <a:pt x="1305497" y="3612452"/>
                </a:lnTo>
                <a:lnTo>
                  <a:pt x="1320419" y="3612452"/>
                </a:lnTo>
                <a:lnTo>
                  <a:pt x="1372362" y="3148076"/>
                </a:lnTo>
                <a:lnTo>
                  <a:pt x="1478598" y="3259900"/>
                </a:lnTo>
                <a:lnTo>
                  <a:pt x="1685798" y="3063050"/>
                </a:lnTo>
                <a:lnTo>
                  <a:pt x="1792923" y="3175826"/>
                </a:lnTo>
                <a:lnTo>
                  <a:pt x="1792923" y="3175826"/>
                </a:lnTo>
                <a:lnTo>
                  <a:pt x="1900174" y="3288602"/>
                </a:lnTo>
                <a:lnTo>
                  <a:pt x="1692973" y="3485452"/>
                </a:lnTo>
                <a:lnTo>
                  <a:pt x="1799209" y="3597275"/>
                </a:lnTo>
                <a:lnTo>
                  <a:pt x="1548702" y="3612452"/>
                </a:lnTo>
                <a:lnTo>
                  <a:pt x="1797622" y="3612452"/>
                </a:lnTo>
                <a:lnTo>
                  <a:pt x="1799336" y="3597466"/>
                </a:lnTo>
                <a:lnTo>
                  <a:pt x="1813560" y="3612452"/>
                </a:lnTo>
                <a:lnTo>
                  <a:pt x="2007426" y="3612452"/>
                </a:lnTo>
                <a:lnTo>
                  <a:pt x="2112772" y="3512376"/>
                </a:lnTo>
                <a:lnTo>
                  <a:pt x="2208022" y="3612452"/>
                </a:lnTo>
                <a:lnTo>
                  <a:pt x="2221611" y="3612452"/>
                </a:lnTo>
                <a:lnTo>
                  <a:pt x="2273745" y="3146870"/>
                </a:lnTo>
                <a:lnTo>
                  <a:pt x="2379980" y="3258630"/>
                </a:lnTo>
                <a:lnTo>
                  <a:pt x="2587181" y="3061780"/>
                </a:lnTo>
                <a:lnTo>
                  <a:pt x="2694115" y="3174302"/>
                </a:lnTo>
                <a:lnTo>
                  <a:pt x="2694115" y="3174302"/>
                </a:lnTo>
                <a:lnTo>
                  <a:pt x="2801239" y="3287078"/>
                </a:lnTo>
                <a:lnTo>
                  <a:pt x="2594039" y="3483928"/>
                </a:lnTo>
                <a:lnTo>
                  <a:pt x="2700274" y="3595688"/>
                </a:lnTo>
                <a:lnTo>
                  <a:pt x="2429129" y="3612070"/>
                </a:lnTo>
                <a:lnTo>
                  <a:pt x="2698750" y="3612070"/>
                </a:lnTo>
                <a:lnTo>
                  <a:pt x="2700592" y="3595815"/>
                </a:lnTo>
                <a:lnTo>
                  <a:pt x="2716022" y="3612070"/>
                </a:lnTo>
                <a:lnTo>
                  <a:pt x="2907348" y="3612070"/>
                </a:lnTo>
                <a:lnTo>
                  <a:pt x="3014028" y="3510470"/>
                </a:lnTo>
                <a:lnTo>
                  <a:pt x="3110294" y="3612070"/>
                </a:lnTo>
                <a:lnTo>
                  <a:pt x="3122549" y="3612070"/>
                </a:lnTo>
                <a:lnTo>
                  <a:pt x="3174810" y="3145092"/>
                </a:lnTo>
                <a:lnTo>
                  <a:pt x="2694242" y="3174302"/>
                </a:lnTo>
                <a:close/>
                <a:moveTo>
                  <a:pt x="1306068" y="1713802"/>
                </a:moveTo>
                <a:lnTo>
                  <a:pt x="1413193" y="1826578"/>
                </a:lnTo>
                <a:lnTo>
                  <a:pt x="1413193" y="1826578"/>
                </a:lnTo>
                <a:lnTo>
                  <a:pt x="1520381" y="1939354"/>
                </a:lnTo>
                <a:lnTo>
                  <a:pt x="1313180" y="2136204"/>
                </a:lnTo>
                <a:lnTo>
                  <a:pt x="1419352" y="2248027"/>
                </a:lnTo>
                <a:lnTo>
                  <a:pt x="939165" y="2277047"/>
                </a:lnTo>
                <a:lnTo>
                  <a:pt x="992632" y="1798765"/>
                </a:lnTo>
                <a:lnTo>
                  <a:pt x="1098868" y="1910652"/>
                </a:lnTo>
                <a:close/>
                <a:moveTo>
                  <a:pt x="879094" y="1264476"/>
                </a:moveTo>
                <a:lnTo>
                  <a:pt x="986282" y="1377252"/>
                </a:lnTo>
                <a:lnTo>
                  <a:pt x="986282" y="1377252"/>
                </a:lnTo>
                <a:lnTo>
                  <a:pt x="1093407" y="1489964"/>
                </a:lnTo>
                <a:lnTo>
                  <a:pt x="886206" y="1686814"/>
                </a:lnTo>
                <a:lnTo>
                  <a:pt x="992378" y="1798574"/>
                </a:lnTo>
                <a:lnTo>
                  <a:pt x="512064" y="1827657"/>
                </a:lnTo>
                <a:lnTo>
                  <a:pt x="565595" y="1349375"/>
                </a:lnTo>
                <a:lnTo>
                  <a:pt x="671767" y="1461135"/>
                </a:lnTo>
                <a:close/>
                <a:moveTo>
                  <a:pt x="85344" y="1378458"/>
                </a:moveTo>
                <a:lnTo>
                  <a:pt x="138875" y="900240"/>
                </a:lnTo>
                <a:lnTo>
                  <a:pt x="245110" y="1012000"/>
                </a:lnTo>
                <a:lnTo>
                  <a:pt x="452311" y="815150"/>
                </a:lnTo>
                <a:lnTo>
                  <a:pt x="559435" y="927862"/>
                </a:lnTo>
                <a:lnTo>
                  <a:pt x="559435" y="927862"/>
                </a:lnTo>
                <a:lnTo>
                  <a:pt x="666750" y="1040702"/>
                </a:lnTo>
                <a:lnTo>
                  <a:pt x="459359" y="1237552"/>
                </a:lnTo>
                <a:lnTo>
                  <a:pt x="565595" y="1349312"/>
                </a:lnTo>
                <a:close/>
                <a:moveTo>
                  <a:pt x="38100" y="2278317"/>
                </a:moveTo>
                <a:lnTo>
                  <a:pt x="91631" y="1800035"/>
                </a:lnTo>
                <a:lnTo>
                  <a:pt x="197803" y="1911858"/>
                </a:lnTo>
                <a:lnTo>
                  <a:pt x="405003" y="1715008"/>
                </a:lnTo>
                <a:lnTo>
                  <a:pt x="512191" y="1827784"/>
                </a:lnTo>
                <a:lnTo>
                  <a:pt x="512191" y="1827784"/>
                </a:lnTo>
                <a:lnTo>
                  <a:pt x="619316" y="1940497"/>
                </a:lnTo>
                <a:lnTo>
                  <a:pt x="412115" y="2137347"/>
                </a:lnTo>
                <a:lnTo>
                  <a:pt x="518287" y="2249107"/>
                </a:lnTo>
                <a:close/>
                <a:moveTo>
                  <a:pt x="465011" y="2727643"/>
                </a:moveTo>
                <a:lnTo>
                  <a:pt x="518541" y="2249361"/>
                </a:lnTo>
                <a:lnTo>
                  <a:pt x="624650" y="2361502"/>
                </a:lnTo>
                <a:lnTo>
                  <a:pt x="831850" y="2164652"/>
                </a:lnTo>
                <a:lnTo>
                  <a:pt x="938975" y="2277428"/>
                </a:lnTo>
                <a:lnTo>
                  <a:pt x="938975" y="2277428"/>
                </a:lnTo>
                <a:lnTo>
                  <a:pt x="1046163" y="2390204"/>
                </a:lnTo>
                <a:lnTo>
                  <a:pt x="838899" y="2587054"/>
                </a:lnTo>
                <a:lnTo>
                  <a:pt x="945134" y="2698877"/>
                </a:lnTo>
                <a:close/>
                <a:moveTo>
                  <a:pt x="1266127" y="3036189"/>
                </a:moveTo>
                <a:lnTo>
                  <a:pt x="1372362" y="3147949"/>
                </a:lnTo>
                <a:lnTo>
                  <a:pt x="891985" y="3176969"/>
                </a:lnTo>
                <a:lnTo>
                  <a:pt x="945515" y="2698750"/>
                </a:lnTo>
                <a:lnTo>
                  <a:pt x="1051751" y="2810510"/>
                </a:lnTo>
                <a:lnTo>
                  <a:pt x="1258951" y="2613660"/>
                </a:lnTo>
                <a:lnTo>
                  <a:pt x="1366076" y="2726373"/>
                </a:lnTo>
                <a:lnTo>
                  <a:pt x="1366076" y="2726373"/>
                </a:lnTo>
                <a:lnTo>
                  <a:pt x="1473200" y="2839276"/>
                </a:lnTo>
                <a:close/>
                <a:moveTo>
                  <a:pt x="1366203" y="2726373"/>
                </a:moveTo>
                <a:lnTo>
                  <a:pt x="1419733" y="2248154"/>
                </a:lnTo>
                <a:lnTo>
                  <a:pt x="1525969" y="2359914"/>
                </a:lnTo>
                <a:lnTo>
                  <a:pt x="1733169" y="2163064"/>
                </a:lnTo>
                <a:lnTo>
                  <a:pt x="1840294" y="2275777"/>
                </a:lnTo>
                <a:lnTo>
                  <a:pt x="1840294" y="2275777"/>
                </a:lnTo>
                <a:lnTo>
                  <a:pt x="1947418" y="2388489"/>
                </a:lnTo>
                <a:lnTo>
                  <a:pt x="1740217" y="2585339"/>
                </a:lnTo>
                <a:lnTo>
                  <a:pt x="1846453" y="2697099"/>
                </a:lnTo>
                <a:close/>
                <a:moveTo>
                  <a:pt x="2167319" y="3034919"/>
                </a:moveTo>
                <a:lnTo>
                  <a:pt x="2273300" y="3146743"/>
                </a:lnTo>
                <a:lnTo>
                  <a:pt x="1792923" y="3175762"/>
                </a:lnTo>
                <a:lnTo>
                  <a:pt x="1846453" y="2697480"/>
                </a:lnTo>
                <a:lnTo>
                  <a:pt x="1952689" y="2809304"/>
                </a:lnTo>
                <a:lnTo>
                  <a:pt x="2159889" y="2612454"/>
                </a:lnTo>
                <a:lnTo>
                  <a:pt x="2266950" y="2725166"/>
                </a:lnTo>
                <a:lnTo>
                  <a:pt x="2266950" y="2725166"/>
                </a:lnTo>
                <a:lnTo>
                  <a:pt x="2374075" y="2837942"/>
                </a:lnTo>
                <a:close/>
                <a:moveTo>
                  <a:pt x="3309938" y="3612770"/>
                </a:moveTo>
                <a:lnTo>
                  <a:pt x="3599878" y="3612770"/>
                </a:lnTo>
                <a:lnTo>
                  <a:pt x="3601847" y="3595116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28000">
                <a:schemeClr val="lt1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" name="Google Shape;53;p9"/>
          <p:cNvSpPr/>
          <p:nvPr/>
        </p:nvSpPr>
        <p:spPr>
          <a:xfrm>
            <a:off x="3761899" y="0"/>
            <a:ext cx="5382339" cy="5130641"/>
          </a:xfrm>
          <a:custGeom>
            <a:avLst/>
            <a:gdLst/>
            <a:ahLst/>
            <a:cxnLst/>
            <a:rect l="l" t="t" r="r" b="b"/>
            <a:pathLst>
              <a:path w="7176452" h="6840855" extrusionOk="0">
                <a:moveTo>
                  <a:pt x="5601653" y="0"/>
                </a:moveTo>
                <a:lnTo>
                  <a:pt x="5414201" y="0"/>
                </a:lnTo>
                <a:lnTo>
                  <a:pt x="5503101" y="93599"/>
                </a:lnTo>
                <a:close/>
                <a:moveTo>
                  <a:pt x="4701794" y="0"/>
                </a:moveTo>
                <a:lnTo>
                  <a:pt x="4511866" y="0"/>
                </a:lnTo>
                <a:lnTo>
                  <a:pt x="4601972" y="94806"/>
                </a:lnTo>
                <a:close/>
                <a:moveTo>
                  <a:pt x="6501511" y="0"/>
                </a:moveTo>
                <a:lnTo>
                  <a:pt x="6316599" y="0"/>
                </a:lnTo>
                <a:lnTo>
                  <a:pt x="6404356" y="92329"/>
                </a:lnTo>
                <a:close/>
                <a:moveTo>
                  <a:pt x="7176135" y="0"/>
                </a:moveTo>
                <a:lnTo>
                  <a:pt x="6854635" y="0"/>
                </a:lnTo>
                <a:lnTo>
                  <a:pt x="6718935" y="8192"/>
                </a:lnTo>
                <a:lnTo>
                  <a:pt x="6719888" y="0"/>
                </a:lnTo>
                <a:lnTo>
                  <a:pt x="6710998" y="0"/>
                </a:lnTo>
                <a:lnTo>
                  <a:pt x="6718935" y="8192"/>
                </a:lnTo>
                <a:lnTo>
                  <a:pt x="6718935" y="8192"/>
                </a:lnTo>
                <a:lnTo>
                  <a:pt x="6826060" y="120967"/>
                </a:lnTo>
                <a:lnTo>
                  <a:pt x="6618859" y="317818"/>
                </a:lnTo>
                <a:lnTo>
                  <a:pt x="6725285" y="429768"/>
                </a:lnTo>
                <a:lnTo>
                  <a:pt x="6244907" y="458788"/>
                </a:lnTo>
                <a:lnTo>
                  <a:pt x="6295962" y="0"/>
                </a:lnTo>
                <a:lnTo>
                  <a:pt x="5974016" y="0"/>
                </a:lnTo>
                <a:lnTo>
                  <a:pt x="5817616" y="9462"/>
                </a:lnTo>
                <a:lnTo>
                  <a:pt x="5818695" y="0"/>
                </a:lnTo>
                <a:lnTo>
                  <a:pt x="5808472" y="0"/>
                </a:lnTo>
                <a:lnTo>
                  <a:pt x="5817235" y="9462"/>
                </a:lnTo>
                <a:lnTo>
                  <a:pt x="5817235" y="9462"/>
                </a:lnTo>
                <a:lnTo>
                  <a:pt x="5924360" y="122238"/>
                </a:lnTo>
                <a:lnTo>
                  <a:pt x="5717159" y="319088"/>
                </a:lnTo>
                <a:lnTo>
                  <a:pt x="5823585" y="431038"/>
                </a:lnTo>
                <a:lnTo>
                  <a:pt x="5343207" y="460057"/>
                </a:lnTo>
                <a:lnTo>
                  <a:pt x="5394897" y="0"/>
                </a:lnTo>
                <a:lnTo>
                  <a:pt x="5093335" y="0"/>
                </a:lnTo>
                <a:lnTo>
                  <a:pt x="4916297" y="10668"/>
                </a:lnTo>
                <a:lnTo>
                  <a:pt x="4917504" y="0"/>
                </a:lnTo>
                <a:lnTo>
                  <a:pt x="4906010" y="0"/>
                </a:lnTo>
                <a:lnTo>
                  <a:pt x="4916170" y="10732"/>
                </a:lnTo>
                <a:lnTo>
                  <a:pt x="4916170" y="10732"/>
                </a:lnTo>
                <a:lnTo>
                  <a:pt x="5023485" y="123571"/>
                </a:lnTo>
                <a:lnTo>
                  <a:pt x="4816285" y="320421"/>
                </a:lnTo>
                <a:lnTo>
                  <a:pt x="4922520" y="432181"/>
                </a:lnTo>
                <a:lnTo>
                  <a:pt x="4442142" y="461264"/>
                </a:lnTo>
                <a:lnTo>
                  <a:pt x="4493831" y="0"/>
                </a:lnTo>
                <a:lnTo>
                  <a:pt x="4212907" y="0"/>
                </a:lnTo>
                <a:lnTo>
                  <a:pt x="4015232" y="11938"/>
                </a:lnTo>
                <a:lnTo>
                  <a:pt x="4016629" y="0"/>
                </a:lnTo>
                <a:lnTo>
                  <a:pt x="4003929" y="0"/>
                </a:lnTo>
                <a:lnTo>
                  <a:pt x="4015295" y="11938"/>
                </a:lnTo>
                <a:lnTo>
                  <a:pt x="4015295" y="11938"/>
                </a:lnTo>
                <a:lnTo>
                  <a:pt x="4122420" y="124714"/>
                </a:lnTo>
                <a:lnTo>
                  <a:pt x="3915219" y="321564"/>
                </a:lnTo>
                <a:lnTo>
                  <a:pt x="4021455" y="433324"/>
                </a:lnTo>
                <a:lnTo>
                  <a:pt x="3541078" y="462344"/>
                </a:lnTo>
                <a:lnTo>
                  <a:pt x="3592830" y="0"/>
                </a:lnTo>
                <a:lnTo>
                  <a:pt x="3332480" y="0"/>
                </a:lnTo>
                <a:lnTo>
                  <a:pt x="3114230" y="13208"/>
                </a:lnTo>
                <a:lnTo>
                  <a:pt x="3115691" y="0"/>
                </a:lnTo>
                <a:lnTo>
                  <a:pt x="3101530" y="0"/>
                </a:lnTo>
                <a:lnTo>
                  <a:pt x="3114230" y="13208"/>
                </a:lnTo>
                <a:lnTo>
                  <a:pt x="3114230" y="13208"/>
                </a:lnTo>
                <a:lnTo>
                  <a:pt x="3221355" y="125984"/>
                </a:lnTo>
                <a:lnTo>
                  <a:pt x="3014154" y="322834"/>
                </a:lnTo>
                <a:lnTo>
                  <a:pt x="3120390" y="434657"/>
                </a:lnTo>
                <a:lnTo>
                  <a:pt x="2639822" y="463550"/>
                </a:lnTo>
                <a:lnTo>
                  <a:pt x="2691765" y="0"/>
                </a:lnTo>
                <a:lnTo>
                  <a:pt x="2451735" y="0"/>
                </a:lnTo>
                <a:lnTo>
                  <a:pt x="2212848" y="14415"/>
                </a:lnTo>
                <a:lnTo>
                  <a:pt x="2214436" y="0"/>
                </a:lnTo>
                <a:lnTo>
                  <a:pt x="2198941" y="0"/>
                </a:lnTo>
                <a:lnTo>
                  <a:pt x="2212657" y="14478"/>
                </a:lnTo>
                <a:lnTo>
                  <a:pt x="2212657" y="14478"/>
                </a:lnTo>
                <a:lnTo>
                  <a:pt x="2319845" y="127191"/>
                </a:lnTo>
                <a:lnTo>
                  <a:pt x="2112581" y="324041"/>
                </a:lnTo>
                <a:lnTo>
                  <a:pt x="2218817" y="435800"/>
                </a:lnTo>
                <a:lnTo>
                  <a:pt x="1738440" y="464820"/>
                </a:lnTo>
                <a:lnTo>
                  <a:pt x="1790700" y="0"/>
                </a:lnTo>
                <a:lnTo>
                  <a:pt x="1571244" y="0"/>
                </a:lnTo>
                <a:lnTo>
                  <a:pt x="1311719" y="15685"/>
                </a:lnTo>
                <a:lnTo>
                  <a:pt x="1313434" y="0"/>
                </a:lnTo>
                <a:lnTo>
                  <a:pt x="1296670" y="0"/>
                </a:lnTo>
                <a:lnTo>
                  <a:pt x="1311529" y="15685"/>
                </a:lnTo>
                <a:lnTo>
                  <a:pt x="1311529" y="15685"/>
                </a:lnTo>
                <a:lnTo>
                  <a:pt x="1418717" y="128461"/>
                </a:lnTo>
                <a:lnTo>
                  <a:pt x="1211516" y="325311"/>
                </a:lnTo>
                <a:lnTo>
                  <a:pt x="1317688" y="437134"/>
                </a:lnTo>
                <a:lnTo>
                  <a:pt x="837375" y="466154"/>
                </a:lnTo>
                <a:lnTo>
                  <a:pt x="889635" y="0"/>
                </a:lnTo>
                <a:lnTo>
                  <a:pt x="690689" y="0"/>
                </a:lnTo>
                <a:lnTo>
                  <a:pt x="410527" y="16955"/>
                </a:lnTo>
                <a:lnTo>
                  <a:pt x="412432" y="0"/>
                </a:lnTo>
                <a:lnTo>
                  <a:pt x="394335" y="0"/>
                </a:lnTo>
                <a:lnTo>
                  <a:pt x="410464" y="16955"/>
                </a:lnTo>
                <a:lnTo>
                  <a:pt x="410464" y="16955"/>
                </a:lnTo>
                <a:lnTo>
                  <a:pt x="517588" y="129731"/>
                </a:lnTo>
                <a:lnTo>
                  <a:pt x="310388" y="326581"/>
                </a:lnTo>
                <a:lnTo>
                  <a:pt x="522922" y="550291"/>
                </a:lnTo>
                <a:lnTo>
                  <a:pt x="730123" y="353441"/>
                </a:lnTo>
                <a:lnTo>
                  <a:pt x="837247" y="466217"/>
                </a:lnTo>
                <a:lnTo>
                  <a:pt x="837247" y="466217"/>
                </a:lnTo>
                <a:lnTo>
                  <a:pt x="944435" y="578993"/>
                </a:lnTo>
                <a:lnTo>
                  <a:pt x="737171" y="775843"/>
                </a:lnTo>
                <a:lnTo>
                  <a:pt x="949769" y="999554"/>
                </a:lnTo>
                <a:lnTo>
                  <a:pt x="1156970" y="802704"/>
                </a:lnTo>
                <a:lnTo>
                  <a:pt x="1264285" y="915670"/>
                </a:lnTo>
                <a:lnTo>
                  <a:pt x="1264285" y="915670"/>
                </a:lnTo>
                <a:lnTo>
                  <a:pt x="1371537" y="1028700"/>
                </a:lnTo>
                <a:lnTo>
                  <a:pt x="1164336" y="1225550"/>
                </a:lnTo>
                <a:lnTo>
                  <a:pt x="1376934" y="1449261"/>
                </a:lnTo>
                <a:lnTo>
                  <a:pt x="1584134" y="1252411"/>
                </a:lnTo>
                <a:lnTo>
                  <a:pt x="1691259" y="1365250"/>
                </a:lnTo>
                <a:lnTo>
                  <a:pt x="1691259" y="1365250"/>
                </a:lnTo>
                <a:lnTo>
                  <a:pt x="1798383" y="1478026"/>
                </a:lnTo>
                <a:lnTo>
                  <a:pt x="1591183" y="1674876"/>
                </a:lnTo>
                <a:lnTo>
                  <a:pt x="1804035" y="1898650"/>
                </a:lnTo>
                <a:lnTo>
                  <a:pt x="2011235" y="1701800"/>
                </a:lnTo>
                <a:lnTo>
                  <a:pt x="2118360" y="1814513"/>
                </a:lnTo>
                <a:lnTo>
                  <a:pt x="2118360" y="1814513"/>
                </a:lnTo>
                <a:lnTo>
                  <a:pt x="2225484" y="1927289"/>
                </a:lnTo>
                <a:lnTo>
                  <a:pt x="2018284" y="2124139"/>
                </a:lnTo>
                <a:lnTo>
                  <a:pt x="2230818" y="2347849"/>
                </a:lnTo>
                <a:lnTo>
                  <a:pt x="2438019" y="2150999"/>
                </a:lnTo>
                <a:lnTo>
                  <a:pt x="2545207" y="2263775"/>
                </a:lnTo>
                <a:lnTo>
                  <a:pt x="2545207" y="2263775"/>
                </a:lnTo>
                <a:lnTo>
                  <a:pt x="2652331" y="2376488"/>
                </a:lnTo>
                <a:lnTo>
                  <a:pt x="2445131" y="2573338"/>
                </a:lnTo>
                <a:lnTo>
                  <a:pt x="2657666" y="2797048"/>
                </a:lnTo>
                <a:lnTo>
                  <a:pt x="2864866" y="2600198"/>
                </a:lnTo>
                <a:lnTo>
                  <a:pt x="2972435" y="2713038"/>
                </a:lnTo>
                <a:lnTo>
                  <a:pt x="2972435" y="2713038"/>
                </a:lnTo>
                <a:lnTo>
                  <a:pt x="3079432" y="2825750"/>
                </a:lnTo>
                <a:lnTo>
                  <a:pt x="2872232" y="3022600"/>
                </a:lnTo>
                <a:lnTo>
                  <a:pt x="3084766" y="3246311"/>
                </a:lnTo>
                <a:lnTo>
                  <a:pt x="3291967" y="3049461"/>
                </a:lnTo>
                <a:lnTo>
                  <a:pt x="3399091" y="3162300"/>
                </a:lnTo>
                <a:lnTo>
                  <a:pt x="3399091" y="3162300"/>
                </a:lnTo>
                <a:lnTo>
                  <a:pt x="3506216" y="3275013"/>
                </a:lnTo>
                <a:lnTo>
                  <a:pt x="3299016" y="3471863"/>
                </a:lnTo>
                <a:lnTo>
                  <a:pt x="3511741" y="3695700"/>
                </a:lnTo>
                <a:lnTo>
                  <a:pt x="3718941" y="3498850"/>
                </a:lnTo>
                <a:lnTo>
                  <a:pt x="3826066" y="3611626"/>
                </a:lnTo>
                <a:lnTo>
                  <a:pt x="3826066" y="3611626"/>
                </a:lnTo>
                <a:lnTo>
                  <a:pt x="3933190" y="3724402"/>
                </a:lnTo>
                <a:lnTo>
                  <a:pt x="3725990" y="3921252"/>
                </a:lnTo>
                <a:lnTo>
                  <a:pt x="3938588" y="4144963"/>
                </a:lnTo>
                <a:lnTo>
                  <a:pt x="4145788" y="3948113"/>
                </a:lnTo>
                <a:lnTo>
                  <a:pt x="4252913" y="4060825"/>
                </a:lnTo>
                <a:lnTo>
                  <a:pt x="4252913" y="4060825"/>
                </a:lnTo>
                <a:lnTo>
                  <a:pt x="4360037" y="4173601"/>
                </a:lnTo>
                <a:lnTo>
                  <a:pt x="4152837" y="4370451"/>
                </a:lnTo>
                <a:lnTo>
                  <a:pt x="4365371" y="4594098"/>
                </a:lnTo>
                <a:lnTo>
                  <a:pt x="4572635" y="4397248"/>
                </a:lnTo>
                <a:lnTo>
                  <a:pt x="4679760" y="4510024"/>
                </a:lnTo>
                <a:lnTo>
                  <a:pt x="4679760" y="4510024"/>
                </a:lnTo>
                <a:lnTo>
                  <a:pt x="4786884" y="4622737"/>
                </a:lnTo>
                <a:lnTo>
                  <a:pt x="4579684" y="4819587"/>
                </a:lnTo>
                <a:lnTo>
                  <a:pt x="4792218" y="5043297"/>
                </a:lnTo>
                <a:lnTo>
                  <a:pt x="4999418" y="4846447"/>
                </a:lnTo>
                <a:lnTo>
                  <a:pt x="5106606" y="4959223"/>
                </a:lnTo>
                <a:lnTo>
                  <a:pt x="5106606" y="4959223"/>
                </a:lnTo>
                <a:lnTo>
                  <a:pt x="5213985" y="5072698"/>
                </a:lnTo>
                <a:lnTo>
                  <a:pt x="5006785" y="5269548"/>
                </a:lnTo>
                <a:lnTo>
                  <a:pt x="5219319" y="5493258"/>
                </a:lnTo>
                <a:lnTo>
                  <a:pt x="5426519" y="5296408"/>
                </a:lnTo>
                <a:lnTo>
                  <a:pt x="5533644" y="5409121"/>
                </a:lnTo>
                <a:lnTo>
                  <a:pt x="5533644" y="5409121"/>
                </a:lnTo>
                <a:lnTo>
                  <a:pt x="5640832" y="5521833"/>
                </a:lnTo>
                <a:lnTo>
                  <a:pt x="5433631" y="5718683"/>
                </a:lnTo>
                <a:lnTo>
                  <a:pt x="5646166" y="5942394"/>
                </a:lnTo>
                <a:lnTo>
                  <a:pt x="5853366" y="5745544"/>
                </a:lnTo>
                <a:lnTo>
                  <a:pt x="5960491" y="5858320"/>
                </a:lnTo>
                <a:lnTo>
                  <a:pt x="5960491" y="5858320"/>
                </a:lnTo>
                <a:lnTo>
                  <a:pt x="6067616" y="5971096"/>
                </a:lnTo>
                <a:lnTo>
                  <a:pt x="5860415" y="6167946"/>
                </a:lnTo>
                <a:lnTo>
                  <a:pt x="6073013" y="6391656"/>
                </a:lnTo>
                <a:lnTo>
                  <a:pt x="6280214" y="6194806"/>
                </a:lnTo>
                <a:lnTo>
                  <a:pt x="6387338" y="6307519"/>
                </a:lnTo>
                <a:lnTo>
                  <a:pt x="6387338" y="6307519"/>
                </a:lnTo>
                <a:lnTo>
                  <a:pt x="6494463" y="6420295"/>
                </a:lnTo>
                <a:lnTo>
                  <a:pt x="6287262" y="6617144"/>
                </a:lnTo>
                <a:lnTo>
                  <a:pt x="6499860" y="6840856"/>
                </a:lnTo>
                <a:lnTo>
                  <a:pt x="6707061" y="6644006"/>
                </a:lnTo>
                <a:lnTo>
                  <a:pt x="6814312" y="6756908"/>
                </a:lnTo>
                <a:lnTo>
                  <a:pt x="6867842" y="6278499"/>
                </a:lnTo>
                <a:lnTo>
                  <a:pt x="6974078" y="6390259"/>
                </a:lnTo>
                <a:lnTo>
                  <a:pt x="7176135" y="6199315"/>
                </a:lnTo>
                <a:lnTo>
                  <a:pt x="7176135" y="5838254"/>
                </a:lnTo>
                <a:lnTo>
                  <a:pt x="6862191" y="5857304"/>
                </a:lnTo>
                <a:lnTo>
                  <a:pt x="6915722" y="5379085"/>
                </a:lnTo>
                <a:lnTo>
                  <a:pt x="7021957" y="5490845"/>
                </a:lnTo>
                <a:lnTo>
                  <a:pt x="7176135" y="5344287"/>
                </a:lnTo>
                <a:lnTo>
                  <a:pt x="7176135" y="4941189"/>
                </a:lnTo>
                <a:lnTo>
                  <a:pt x="6909435" y="4957318"/>
                </a:lnTo>
                <a:lnTo>
                  <a:pt x="6962966" y="4479036"/>
                </a:lnTo>
                <a:lnTo>
                  <a:pt x="7069201" y="4591050"/>
                </a:lnTo>
                <a:lnTo>
                  <a:pt x="7176135" y="4489450"/>
                </a:lnTo>
                <a:lnTo>
                  <a:pt x="7176135" y="4044061"/>
                </a:lnTo>
                <a:lnTo>
                  <a:pt x="6956742" y="4057650"/>
                </a:lnTo>
                <a:lnTo>
                  <a:pt x="7010273" y="3579432"/>
                </a:lnTo>
                <a:lnTo>
                  <a:pt x="7116509" y="3691191"/>
                </a:lnTo>
                <a:lnTo>
                  <a:pt x="7176135" y="3634550"/>
                </a:lnTo>
                <a:lnTo>
                  <a:pt x="7176135" y="3146997"/>
                </a:lnTo>
                <a:lnTo>
                  <a:pt x="7003987" y="3157411"/>
                </a:lnTo>
                <a:lnTo>
                  <a:pt x="7057517" y="2679129"/>
                </a:lnTo>
                <a:lnTo>
                  <a:pt x="7163753" y="2790952"/>
                </a:lnTo>
                <a:lnTo>
                  <a:pt x="7176453" y="2779141"/>
                </a:lnTo>
                <a:lnTo>
                  <a:pt x="7176453" y="2249932"/>
                </a:lnTo>
                <a:lnTo>
                  <a:pt x="7051548" y="2257425"/>
                </a:lnTo>
                <a:lnTo>
                  <a:pt x="7105079" y="1779207"/>
                </a:lnTo>
                <a:lnTo>
                  <a:pt x="7176135" y="1854200"/>
                </a:lnTo>
                <a:lnTo>
                  <a:pt x="7176135" y="1498600"/>
                </a:lnTo>
                <a:lnTo>
                  <a:pt x="6998335" y="1667383"/>
                </a:lnTo>
                <a:lnTo>
                  <a:pt x="7104507" y="1779207"/>
                </a:lnTo>
                <a:lnTo>
                  <a:pt x="6624193" y="1808226"/>
                </a:lnTo>
                <a:lnTo>
                  <a:pt x="6677724" y="1330008"/>
                </a:lnTo>
                <a:lnTo>
                  <a:pt x="6783895" y="1441768"/>
                </a:lnTo>
                <a:lnTo>
                  <a:pt x="6991096" y="1244918"/>
                </a:lnTo>
                <a:lnTo>
                  <a:pt x="7098284" y="1357694"/>
                </a:lnTo>
                <a:lnTo>
                  <a:pt x="7098284" y="1357694"/>
                </a:lnTo>
                <a:lnTo>
                  <a:pt x="7176135" y="1439355"/>
                </a:lnTo>
                <a:lnTo>
                  <a:pt x="7176135" y="1352550"/>
                </a:lnTo>
                <a:lnTo>
                  <a:pt x="7098538" y="1357249"/>
                </a:lnTo>
                <a:lnTo>
                  <a:pt x="7152068" y="879030"/>
                </a:lnTo>
                <a:lnTo>
                  <a:pt x="7176135" y="904430"/>
                </a:lnTo>
                <a:lnTo>
                  <a:pt x="7176135" y="643382"/>
                </a:lnTo>
                <a:lnTo>
                  <a:pt x="7045706" y="767334"/>
                </a:lnTo>
                <a:lnTo>
                  <a:pt x="7151941" y="879094"/>
                </a:lnTo>
                <a:lnTo>
                  <a:pt x="6671564" y="908050"/>
                </a:lnTo>
                <a:lnTo>
                  <a:pt x="6725285" y="429895"/>
                </a:lnTo>
                <a:lnTo>
                  <a:pt x="6831520" y="541719"/>
                </a:lnTo>
                <a:lnTo>
                  <a:pt x="7038721" y="344869"/>
                </a:lnTo>
                <a:lnTo>
                  <a:pt x="7145845" y="457645"/>
                </a:lnTo>
                <a:lnTo>
                  <a:pt x="7145845" y="457645"/>
                </a:lnTo>
                <a:lnTo>
                  <a:pt x="7176199" y="489395"/>
                </a:lnTo>
                <a:lnTo>
                  <a:pt x="7176199" y="455739"/>
                </a:lnTo>
                <a:lnTo>
                  <a:pt x="7145845" y="457581"/>
                </a:lnTo>
                <a:lnTo>
                  <a:pt x="7176135" y="186373"/>
                </a:lnTo>
                <a:close/>
                <a:moveTo>
                  <a:pt x="5823585" y="431165"/>
                </a:moveTo>
                <a:lnTo>
                  <a:pt x="5929820" y="542925"/>
                </a:lnTo>
                <a:lnTo>
                  <a:pt x="6137021" y="346075"/>
                </a:lnTo>
                <a:lnTo>
                  <a:pt x="6244145" y="458788"/>
                </a:lnTo>
                <a:lnTo>
                  <a:pt x="6244145" y="458788"/>
                </a:lnTo>
                <a:lnTo>
                  <a:pt x="6351715" y="571500"/>
                </a:lnTo>
                <a:lnTo>
                  <a:pt x="6144514" y="768350"/>
                </a:lnTo>
                <a:lnTo>
                  <a:pt x="6250750" y="880110"/>
                </a:lnTo>
                <a:lnTo>
                  <a:pt x="5770372" y="909130"/>
                </a:lnTo>
                <a:close/>
                <a:moveTo>
                  <a:pt x="6203125" y="1780286"/>
                </a:moveTo>
                <a:lnTo>
                  <a:pt x="5722811" y="1809369"/>
                </a:lnTo>
                <a:lnTo>
                  <a:pt x="5776341" y="1331087"/>
                </a:lnTo>
                <a:lnTo>
                  <a:pt x="5882513" y="1442911"/>
                </a:lnTo>
                <a:lnTo>
                  <a:pt x="6089714" y="1246061"/>
                </a:lnTo>
                <a:lnTo>
                  <a:pt x="6197219" y="1358900"/>
                </a:lnTo>
                <a:lnTo>
                  <a:pt x="6197219" y="1358900"/>
                </a:lnTo>
                <a:lnTo>
                  <a:pt x="6304343" y="1471676"/>
                </a:lnTo>
                <a:lnTo>
                  <a:pt x="6097143" y="1668526"/>
                </a:lnTo>
                <a:close/>
                <a:moveTo>
                  <a:pt x="6582854" y="3129598"/>
                </a:moveTo>
                <a:lnTo>
                  <a:pt x="6102985" y="3158617"/>
                </a:lnTo>
                <a:lnTo>
                  <a:pt x="6156516" y="2680399"/>
                </a:lnTo>
                <a:lnTo>
                  <a:pt x="6262751" y="2792159"/>
                </a:lnTo>
                <a:lnTo>
                  <a:pt x="6469952" y="2595309"/>
                </a:lnTo>
                <a:lnTo>
                  <a:pt x="6577076" y="2708085"/>
                </a:lnTo>
                <a:lnTo>
                  <a:pt x="6577076" y="2708085"/>
                </a:lnTo>
                <a:lnTo>
                  <a:pt x="6684201" y="2820797"/>
                </a:lnTo>
                <a:lnTo>
                  <a:pt x="6477000" y="3017647"/>
                </a:lnTo>
                <a:close/>
                <a:moveTo>
                  <a:pt x="6535611" y="4029583"/>
                </a:moveTo>
                <a:lnTo>
                  <a:pt x="6055233" y="4058603"/>
                </a:lnTo>
                <a:lnTo>
                  <a:pt x="6108764" y="3580321"/>
                </a:lnTo>
                <a:lnTo>
                  <a:pt x="6214999" y="3692144"/>
                </a:lnTo>
                <a:lnTo>
                  <a:pt x="6422200" y="3495294"/>
                </a:lnTo>
                <a:lnTo>
                  <a:pt x="6529324" y="3608070"/>
                </a:lnTo>
                <a:lnTo>
                  <a:pt x="6529324" y="3608070"/>
                </a:lnTo>
                <a:lnTo>
                  <a:pt x="6636893" y="3721100"/>
                </a:lnTo>
                <a:lnTo>
                  <a:pt x="6429692" y="3917950"/>
                </a:lnTo>
                <a:close/>
                <a:moveTo>
                  <a:pt x="6488303" y="4929505"/>
                </a:moveTo>
                <a:lnTo>
                  <a:pt x="6007989" y="4958525"/>
                </a:lnTo>
                <a:lnTo>
                  <a:pt x="6061519" y="4480306"/>
                </a:lnTo>
                <a:lnTo>
                  <a:pt x="6167691" y="4592066"/>
                </a:lnTo>
                <a:lnTo>
                  <a:pt x="6374892" y="4395216"/>
                </a:lnTo>
                <a:lnTo>
                  <a:pt x="6482080" y="4507929"/>
                </a:lnTo>
                <a:lnTo>
                  <a:pt x="6482080" y="4507929"/>
                </a:lnTo>
                <a:lnTo>
                  <a:pt x="6589204" y="4620705"/>
                </a:lnTo>
                <a:lnTo>
                  <a:pt x="6382004" y="4817555"/>
                </a:lnTo>
                <a:close/>
                <a:moveTo>
                  <a:pt x="3499929" y="1784350"/>
                </a:moveTo>
                <a:lnTo>
                  <a:pt x="3019552" y="1813433"/>
                </a:lnTo>
                <a:lnTo>
                  <a:pt x="3073082" y="1335151"/>
                </a:lnTo>
                <a:lnTo>
                  <a:pt x="3179318" y="1446911"/>
                </a:lnTo>
                <a:lnTo>
                  <a:pt x="3386518" y="1250061"/>
                </a:lnTo>
                <a:lnTo>
                  <a:pt x="3493643" y="1362837"/>
                </a:lnTo>
                <a:lnTo>
                  <a:pt x="3493643" y="1362837"/>
                </a:lnTo>
                <a:lnTo>
                  <a:pt x="3601085" y="1475359"/>
                </a:lnTo>
                <a:lnTo>
                  <a:pt x="3393884" y="1672209"/>
                </a:lnTo>
                <a:close/>
                <a:moveTo>
                  <a:pt x="3499929" y="1784350"/>
                </a:moveTo>
                <a:lnTo>
                  <a:pt x="3606102" y="1896173"/>
                </a:lnTo>
                <a:lnTo>
                  <a:pt x="3813302" y="1699323"/>
                </a:lnTo>
                <a:lnTo>
                  <a:pt x="3920490" y="1812100"/>
                </a:lnTo>
                <a:lnTo>
                  <a:pt x="3920490" y="1812100"/>
                </a:lnTo>
                <a:lnTo>
                  <a:pt x="4027615" y="1924876"/>
                </a:lnTo>
                <a:lnTo>
                  <a:pt x="3820414" y="2121726"/>
                </a:lnTo>
                <a:lnTo>
                  <a:pt x="3926650" y="2233549"/>
                </a:lnTo>
                <a:lnTo>
                  <a:pt x="3446272" y="2262569"/>
                </a:lnTo>
                <a:close/>
                <a:moveTo>
                  <a:pt x="5729097" y="2231073"/>
                </a:moveTo>
                <a:lnTo>
                  <a:pt x="5248783" y="2260156"/>
                </a:lnTo>
                <a:lnTo>
                  <a:pt x="5302314" y="1781873"/>
                </a:lnTo>
                <a:lnTo>
                  <a:pt x="5408486" y="1893697"/>
                </a:lnTo>
                <a:lnTo>
                  <a:pt x="5615686" y="1696847"/>
                </a:lnTo>
                <a:lnTo>
                  <a:pt x="5722874" y="1809623"/>
                </a:lnTo>
                <a:lnTo>
                  <a:pt x="5722874" y="1809623"/>
                </a:lnTo>
                <a:lnTo>
                  <a:pt x="5830062" y="1922399"/>
                </a:lnTo>
                <a:lnTo>
                  <a:pt x="5622862" y="2119249"/>
                </a:lnTo>
                <a:close/>
                <a:moveTo>
                  <a:pt x="6108827" y="3580384"/>
                </a:moveTo>
                <a:lnTo>
                  <a:pt x="5628450" y="3609467"/>
                </a:lnTo>
                <a:lnTo>
                  <a:pt x="5681980" y="3131185"/>
                </a:lnTo>
                <a:lnTo>
                  <a:pt x="5788216" y="3242945"/>
                </a:lnTo>
                <a:lnTo>
                  <a:pt x="5995416" y="3046095"/>
                </a:lnTo>
                <a:lnTo>
                  <a:pt x="6102985" y="3158681"/>
                </a:lnTo>
                <a:lnTo>
                  <a:pt x="6102985" y="3158681"/>
                </a:lnTo>
                <a:lnTo>
                  <a:pt x="6210110" y="3271393"/>
                </a:lnTo>
                <a:lnTo>
                  <a:pt x="6002909" y="3468243"/>
                </a:lnTo>
                <a:close/>
                <a:moveTo>
                  <a:pt x="5575427" y="3019235"/>
                </a:moveTo>
                <a:lnTo>
                  <a:pt x="5681663" y="3131058"/>
                </a:lnTo>
                <a:lnTo>
                  <a:pt x="5201285" y="3160078"/>
                </a:lnTo>
                <a:lnTo>
                  <a:pt x="5254816" y="2681859"/>
                </a:lnTo>
                <a:lnTo>
                  <a:pt x="5361051" y="2793619"/>
                </a:lnTo>
                <a:lnTo>
                  <a:pt x="5568252" y="2596769"/>
                </a:lnTo>
                <a:lnTo>
                  <a:pt x="5675376" y="2709482"/>
                </a:lnTo>
                <a:lnTo>
                  <a:pt x="5675376" y="2709482"/>
                </a:lnTo>
                <a:lnTo>
                  <a:pt x="5782501" y="2822258"/>
                </a:lnTo>
                <a:close/>
                <a:moveTo>
                  <a:pt x="5254689" y="2681732"/>
                </a:moveTo>
                <a:lnTo>
                  <a:pt x="4774375" y="2710752"/>
                </a:lnTo>
                <a:lnTo>
                  <a:pt x="4827841" y="2232470"/>
                </a:lnTo>
                <a:lnTo>
                  <a:pt x="4934585" y="2344103"/>
                </a:lnTo>
                <a:lnTo>
                  <a:pt x="5141786" y="2147253"/>
                </a:lnTo>
                <a:lnTo>
                  <a:pt x="5248910" y="2260029"/>
                </a:lnTo>
                <a:lnTo>
                  <a:pt x="5248910" y="2260029"/>
                </a:lnTo>
                <a:lnTo>
                  <a:pt x="5356098" y="2372805"/>
                </a:lnTo>
                <a:lnTo>
                  <a:pt x="5148898" y="2569655"/>
                </a:lnTo>
                <a:close/>
                <a:moveTo>
                  <a:pt x="5196078" y="1670050"/>
                </a:moveTo>
                <a:lnTo>
                  <a:pt x="5302314" y="1781810"/>
                </a:lnTo>
                <a:lnTo>
                  <a:pt x="4821936" y="1810830"/>
                </a:lnTo>
                <a:lnTo>
                  <a:pt x="4875466" y="1332611"/>
                </a:lnTo>
                <a:lnTo>
                  <a:pt x="4981639" y="1444371"/>
                </a:lnTo>
                <a:lnTo>
                  <a:pt x="5188839" y="1247521"/>
                </a:lnTo>
                <a:lnTo>
                  <a:pt x="5296027" y="1360234"/>
                </a:lnTo>
                <a:lnTo>
                  <a:pt x="5296027" y="1360234"/>
                </a:lnTo>
                <a:lnTo>
                  <a:pt x="5403279" y="1473200"/>
                </a:lnTo>
                <a:close/>
                <a:moveTo>
                  <a:pt x="4929378" y="1924050"/>
                </a:moveTo>
                <a:lnTo>
                  <a:pt x="4722178" y="2120900"/>
                </a:lnTo>
                <a:lnTo>
                  <a:pt x="4828350" y="2232660"/>
                </a:lnTo>
                <a:lnTo>
                  <a:pt x="4348036" y="2261680"/>
                </a:lnTo>
                <a:lnTo>
                  <a:pt x="4401566" y="1783461"/>
                </a:lnTo>
                <a:lnTo>
                  <a:pt x="4507738" y="1895221"/>
                </a:lnTo>
                <a:lnTo>
                  <a:pt x="4714939" y="1698371"/>
                </a:lnTo>
                <a:lnTo>
                  <a:pt x="4822127" y="1811084"/>
                </a:lnTo>
                <a:lnTo>
                  <a:pt x="4822127" y="1811084"/>
                </a:lnTo>
                <a:close/>
                <a:moveTo>
                  <a:pt x="4295204" y="1671574"/>
                </a:moveTo>
                <a:lnTo>
                  <a:pt x="4401185" y="1782826"/>
                </a:lnTo>
                <a:lnTo>
                  <a:pt x="3920807" y="1811845"/>
                </a:lnTo>
                <a:lnTo>
                  <a:pt x="3974338" y="1333564"/>
                </a:lnTo>
                <a:lnTo>
                  <a:pt x="4080510" y="1445387"/>
                </a:lnTo>
                <a:lnTo>
                  <a:pt x="4287774" y="1248537"/>
                </a:lnTo>
                <a:lnTo>
                  <a:pt x="4394835" y="1361250"/>
                </a:lnTo>
                <a:lnTo>
                  <a:pt x="4394835" y="1361250"/>
                </a:lnTo>
                <a:lnTo>
                  <a:pt x="4501960" y="1474026"/>
                </a:lnTo>
                <a:close/>
                <a:moveTo>
                  <a:pt x="3927284" y="2234121"/>
                </a:moveTo>
                <a:lnTo>
                  <a:pt x="4033520" y="2345881"/>
                </a:lnTo>
                <a:lnTo>
                  <a:pt x="4240720" y="2149031"/>
                </a:lnTo>
                <a:lnTo>
                  <a:pt x="4347845" y="2261743"/>
                </a:lnTo>
                <a:lnTo>
                  <a:pt x="4347845" y="2261743"/>
                </a:lnTo>
                <a:lnTo>
                  <a:pt x="4455033" y="2374456"/>
                </a:lnTo>
                <a:lnTo>
                  <a:pt x="4247832" y="2571306"/>
                </a:lnTo>
                <a:lnTo>
                  <a:pt x="4354004" y="2683066"/>
                </a:lnTo>
                <a:lnTo>
                  <a:pt x="3873691" y="2712085"/>
                </a:lnTo>
                <a:close/>
                <a:moveTo>
                  <a:pt x="4354259" y="2683447"/>
                </a:moveTo>
                <a:lnTo>
                  <a:pt x="4460494" y="2795270"/>
                </a:lnTo>
                <a:lnTo>
                  <a:pt x="4667694" y="2598420"/>
                </a:lnTo>
                <a:lnTo>
                  <a:pt x="4774819" y="2711196"/>
                </a:lnTo>
                <a:lnTo>
                  <a:pt x="4774819" y="2711196"/>
                </a:lnTo>
                <a:lnTo>
                  <a:pt x="4881943" y="2823972"/>
                </a:lnTo>
                <a:lnTo>
                  <a:pt x="4674743" y="3020822"/>
                </a:lnTo>
                <a:lnTo>
                  <a:pt x="4780979" y="3132646"/>
                </a:lnTo>
                <a:lnTo>
                  <a:pt x="4300601" y="3161665"/>
                </a:lnTo>
                <a:close/>
                <a:moveTo>
                  <a:pt x="4781232" y="3132836"/>
                </a:moveTo>
                <a:lnTo>
                  <a:pt x="4887468" y="3244596"/>
                </a:lnTo>
                <a:lnTo>
                  <a:pt x="5094668" y="3047746"/>
                </a:lnTo>
                <a:lnTo>
                  <a:pt x="5201285" y="3159887"/>
                </a:lnTo>
                <a:lnTo>
                  <a:pt x="5201285" y="3159887"/>
                </a:lnTo>
                <a:lnTo>
                  <a:pt x="5308410" y="3272663"/>
                </a:lnTo>
                <a:lnTo>
                  <a:pt x="5101209" y="3469513"/>
                </a:lnTo>
                <a:lnTo>
                  <a:pt x="5207635" y="3581400"/>
                </a:lnTo>
                <a:lnTo>
                  <a:pt x="4727257" y="3610420"/>
                </a:lnTo>
                <a:close/>
                <a:moveTo>
                  <a:pt x="5207635" y="3581400"/>
                </a:moveTo>
                <a:lnTo>
                  <a:pt x="5313870" y="3693160"/>
                </a:lnTo>
                <a:lnTo>
                  <a:pt x="5521071" y="3496310"/>
                </a:lnTo>
                <a:lnTo>
                  <a:pt x="5628195" y="3609086"/>
                </a:lnTo>
                <a:lnTo>
                  <a:pt x="5628195" y="3609086"/>
                </a:lnTo>
                <a:lnTo>
                  <a:pt x="5735320" y="3721799"/>
                </a:lnTo>
                <a:lnTo>
                  <a:pt x="5528119" y="3918649"/>
                </a:lnTo>
                <a:lnTo>
                  <a:pt x="5634355" y="4030409"/>
                </a:lnTo>
                <a:lnTo>
                  <a:pt x="5153978" y="4059491"/>
                </a:lnTo>
                <a:close/>
                <a:moveTo>
                  <a:pt x="5634609" y="4030726"/>
                </a:moveTo>
                <a:lnTo>
                  <a:pt x="5741035" y="4142740"/>
                </a:lnTo>
                <a:lnTo>
                  <a:pt x="5948299" y="3945890"/>
                </a:lnTo>
                <a:lnTo>
                  <a:pt x="6055424" y="4058666"/>
                </a:lnTo>
                <a:lnTo>
                  <a:pt x="6055424" y="4058666"/>
                </a:lnTo>
                <a:lnTo>
                  <a:pt x="6162548" y="4171442"/>
                </a:lnTo>
                <a:lnTo>
                  <a:pt x="5955348" y="4368292"/>
                </a:lnTo>
                <a:lnTo>
                  <a:pt x="6061583" y="4480116"/>
                </a:lnTo>
                <a:lnTo>
                  <a:pt x="5581205" y="4509135"/>
                </a:lnTo>
                <a:close/>
                <a:moveTo>
                  <a:pt x="6049709" y="2568258"/>
                </a:moveTo>
                <a:lnTo>
                  <a:pt x="6155944" y="2680081"/>
                </a:lnTo>
                <a:lnTo>
                  <a:pt x="5675566" y="2709101"/>
                </a:lnTo>
                <a:lnTo>
                  <a:pt x="5729097" y="2230882"/>
                </a:lnTo>
                <a:lnTo>
                  <a:pt x="5835332" y="2342642"/>
                </a:lnTo>
                <a:lnTo>
                  <a:pt x="6042533" y="2145792"/>
                </a:lnTo>
                <a:lnTo>
                  <a:pt x="6149657" y="2258505"/>
                </a:lnTo>
                <a:lnTo>
                  <a:pt x="6149657" y="2258505"/>
                </a:lnTo>
                <a:lnTo>
                  <a:pt x="6256845" y="2371281"/>
                </a:lnTo>
                <a:close/>
                <a:moveTo>
                  <a:pt x="5662866" y="796608"/>
                </a:moveTo>
                <a:lnTo>
                  <a:pt x="5769991" y="909320"/>
                </a:lnTo>
                <a:lnTo>
                  <a:pt x="5769991" y="909320"/>
                </a:lnTo>
                <a:lnTo>
                  <a:pt x="5877497" y="1022350"/>
                </a:lnTo>
                <a:lnTo>
                  <a:pt x="5670296" y="1219200"/>
                </a:lnTo>
                <a:lnTo>
                  <a:pt x="5776531" y="1330960"/>
                </a:lnTo>
                <a:lnTo>
                  <a:pt x="5296154" y="1359980"/>
                </a:lnTo>
                <a:lnTo>
                  <a:pt x="5349685" y="881761"/>
                </a:lnTo>
                <a:lnTo>
                  <a:pt x="5455920" y="993521"/>
                </a:lnTo>
                <a:close/>
                <a:moveTo>
                  <a:pt x="4922456" y="432308"/>
                </a:moveTo>
                <a:lnTo>
                  <a:pt x="5028692" y="544132"/>
                </a:lnTo>
                <a:lnTo>
                  <a:pt x="5235892" y="347282"/>
                </a:lnTo>
                <a:lnTo>
                  <a:pt x="5343017" y="460057"/>
                </a:lnTo>
                <a:lnTo>
                  <a:pt x="5343017" y="460057"/>
                </a:lnTo>
                <a:lnTo>
                  <a:pt x="5450141" y="572834"/>
                </a:lnTo>
                <a:lnTo>
                  <a:pt x="5242941" y="769684"/>
                </a:lnTo>
                <a:lnTo>
                  <a:pt x="5349177" y="881507"/>
                </a:lnTo>
                <a:lnTo>
                  <a:pt x="4868799" y="910527"/>
                </a:lnTo>
                <a:close/>
                <a:moveTo>
                  <a:pt x="4761675" y="797814"/>
                </a:moveTo>
                <a:lnTo>
                  <a:pt x="4868799" y="910590"/>
                </a:lnTo>
                <a:lnTo>
                  <a:pt x="4868799" y="910590"/>
                </a:lnTo>
                <a:lnTo>
                  <a:pt x="4975924" y="1023366"/>
                </a:lnTo>
                <a:lnTo>
                  <a:pt x="4768723" y="1220216"/>
                </a:lnTo>
                <a:lnTo>
                  <a:pt x="4874959" y="1332040"/>
                </a:lnTo>
                <a:lnTo>
                  <a:pt x="4394835" y="1361250"/>
                </a:lnTo>
                <a:lnTo>
                  <a:pt x="4448366" y="882968"/>
                </a:lnTo>
                <a:lnTo>
                  <a:pt x="4554601" y="994791"/>
                </a:lnTo>
                <a:close/>
                <a:moveTo>
                  <a:pt x="4021265" y="433578"/>
                </a:moveTo>
                <a:lnTo>
                  <a:pt x="4127500" y="545338"/>
                </a:lnTo>
                <a:lnTo>
                  <a:pt x="4334701" y="348488"/>
                </a:lnTo>
                <a:lnTo>
                  <a:pt x="4441825" y="461264"/>
                </a:lnTo>
                <a:lnTo>
                  <a:pt x="4441825" y="461264"/>
                </a:lnTo>
                <a:lnTo>
                  <a:pt x="4548950" y="573977"/>
                </a:lnTo>
                <a:lnTo>
                  <a:pt x="4341749" y="770827"/>
                </a:lnTo>
                <a:lnTo>
                  <a:pt x="4447985" y="882587"/>
                </a:lnTo>
                <a:lnTo>
                  <a:pt x="3967607" y="911670"/>
                </a:lnTo>
                <a:close/>
                <a:moveTo>
                  <a:pt x="3860482" y="799084"/>
                </a:moveTo>
                <a:lnTo>
                  <a:pt x="3967607" y="911860"/>
                </a:lnTo>
                <a:lnTo>
                  <a:pt x="3967607" y="911860"/>
                </a:lnTo>
                <a:lnTo>
                  <a:pt x="4074731" y="1024573"/>
                </a:lnTo>
                <a:lnTo>
                  <a:pt x="3867531" y="1221423"/>
                </a:lnTo>
                <a:lnTo>
                  <a:pt x="3973766" y="1333183"/>
                </a:lnTo>
                <a:lnTo>
                  <a:pt x="3493389" y="1362266"/>
                </a:lnTo>
                <a:lnTo>
                  <a:pt x="3546919" y="883984"/>
                </a:lnTo>
                <a:lnTo>
                  <a:pt x="3653155" y="995744"/>
                </a:lnTo>
                <a:close/>
                <a:moveTo>
                  <a:pt x="3120072" y="434848"/>
                </a:moveTo>
                <a:lnTo>
                  <a:pt x="3226435" y="546672"/>
                </a:lnTo>
                <a:lnTo>
                  <a:pt x="3433636" y="349822"/>
                </a:lnTo>
                <a:lnTo>
                  <a:pt x="3540760" y="462534"/>
                </a:lnTo>
                <a:lnTo>
                  <a:pt x="3540760" y="462534"/>
                </a:lnTo>
                <a:lnTo>
                  <a:pt x="3647884" y="575310"/>
                </a:lnTo>
                <a:lnTo>
                  <a:pt x="3440684" y="772160"/>
                </a:lnTo>
                <a:lnTo>
                  <a:pt x="3546919" y="883920"/>
                </a:lnTo>
                <a:lnTo>
                  <a:pt x="3066542" y="912940"/>
                </a:lnTo>
                <a:close/>
                <a:moveTo>
                  <a:pt x="2959735" y="800418"/>
                </a:moveTo>
                <a:lnTo>
                  <a:pt x="3066859" y="913130"/>
                </a:lnTo>
                <a:lnTo>
                  <a:pt x="3066859" y="913130"/>
                </a:lnTo>
                <a:lnTo>
                  <a:pt x="3173984" y="1025906"/>
                </a:lnTo>
                <a:lnTo>
                  <a:pt x="2966783" y="1222756"/>
                </a:lnTo>
                <a:lnTo>
                  <a:pt x="3073019" y="1334516"/>
                </a:lnTo>
                <a:lnTo>
                  <a:pt x="2592641" y="1363536"/>
                </a:lnTo>
                <a:lnTo>
                  <a:pt x="2646172" y="885317"/>
                </a:lnTo>
                <a:lnTo>
                  <a:pt x="2752407" y="997077"/>
                </a:lnTo>
                <a:close/>
                <a:moveTo>
                  <a:pt x="2219325" y="436118"/>
                </a:moveTo>
                <a:lnTo>
                  <a:pt x="2325561" y="547942"/>
                </a:lnTo>
                <a:lnTo>
                  <a:pt x="2532761" y="351092"/>
                </a:lnTo>
                <a:lnTo>
                  <a:pt x="2639695" y="463550"/>
                </a:lnTo>
                <a:lnTo>
                  <a:pt x="2639695" y="463550"/>
                </a:lnTo>
                <a:lnTo>
                  <a:pt x="2746819" y="576326"/>
                </a:lnTo>
                <a:lnTo>
                  <a:pt x="2539619" y="773176"/>
                </a:lnTo>
                <a:lnTo>
                  <a:pt x="2645854" y="885000"/>
                </a:lnTo>
                <a:lnTo>
                  <a:pt x="2165604" y="914400"/>
                </a:lnTo>
                <a:close/>
                <a:moveTo>
                  <a:pt x="1264285" y="915607"/>
                </a:moveTo>
                <a:lnTo>
                  <a:pt x="1317815" y="437388"/>
                </a:lnTo>
                <a:lnTo>
                  <a:pt x="1424051" y="549148"/>
                </a:lnTo>
                <a:lnTo>
                  <a:pt x="1631252" y="352298"/>
                </a:lnTo>
                <a:lnTo>
                  <a:pt x="1738376" y="465074"/>
                </a:lnTo>
                <a:lnTo>
                  <a:pt x="1738376" y="465074"/>
                </a:lnTo>
                <a:lnTo>
                  <a:pt x="1845754" y="577850"/>
                </a:lnTo>
                <a:lnTo>
                  <a:pt x="1638554" y="774700"/>
                </a:lnTo>
                <a:lnTo>
                  <a:pt x="1744790" y="886460"/>
                </a:lnTo>
                <a:close/>
                <a:moveTo>
                  <a:pt x="1691386" y="1365250"/>
                </a:moveTo>
                <a:lnTo>
                  <a:pt x="1744916" y="886968"/>
                </a:lnTo>
                <a:lnTo>
                  <a:pt x="1851152" y="998791"/>
                </a:lnTo>
                <a:lnTo>
                  <a:pt x="2058353" y="801942"/>
                </a:lnTo>
                <a:lnTo>
                  <a:pt x="2165477" y="914400"/>
                </a:lnTo>
                <a:lnTo>
                  <a:pt x="2165477" y="914400"/>
                </a:lnTo>
                <a:lnTo>
                  <a:pt x="2272602" y="1027176"/>
                </a:lnTo>
                <a:lnTo>
                  <a:pt x="2065401" y="1224026"/>
                </a:lnTo>
                <a:lnTo>
                  <a:pt x="2171637" y="1335850"/>
                </a:lnTo>
                <a:close/>
                <a:moveTo>
                  <a:pt x="2118360" y="1814576"/>
                </a:moveTo>
                <a:lnTo>
                  <a:pt x="2171891" y="1336358"/>
                </a:lnTo>
                <a:lnTo>
                  <a:pt x="2278126" y="1448118"/>
                </a:lnTo>
                <a:lnTo>
                  <a:pt x="2485327" y="1251268"/>
                </a:lnTo>
                <a:lnTo>
                  <a:pt x="2592451" y="1363980"/>
                </a:lnTo>
                <a:lnTo>
                  <a:pt x="2592451" y="1363980"/>
                </a:lnTo>
                <a:lnTo>
                  <a:pt x="2699576" y="1476756"/>
                </a:lnTo>
                <a:lnTo>
                  <a:pt x="2492375" y="1673606"/>
                </a:lnTo>
                <a:lnTo>
                  <a:pt x="2598611" y="1785366"/>
                </a:lnTo>
                <a:close/>
                <a:moveTo>
                  <a:pt x="2545334" y="2263966"/>
                </a:moveTo>
                <a:lnTo>
                  <a:pt x="2598865" y="1785684"/>
                </a:lnTo>
                <a:lnTo>
                  <a:pt x="2705037" y="1897507"/>
                </a:lnTo>
                <a:lnTo>
                  <a:pt x="2912301" y="1700657"/>
                </a:lnTo>
                <a:lnTo>
                  <a:pt x="3019425" y="1813433"/>
                </a:lnTo>
                <a:lnTo>
                  <a:pt x="3019425" y="1813433"/>
                </a:lnTo>
                <a:lnTo>
                  <a:pt x="3126550" y="1926145"/>
                </a:lnTo>
                <a:lnTo>
                  <a:pt x="2919349" y="2122996"/>
                </a:lnTo>
                <a:lnTo>
                  <a:pt x="3025584" y="2234756"/>
                </a:lnTo>
                <a:close/>
                <a:moveTo>
                  <a:pt x="2972435" y="2713038"/>
                </a:moveTo>
                <a:lnTo>
                  <a:pt x="3025966" y="2234756"/>
                </a:lnTo>
                <a:lnTo>
                  <a:pt x="3132138" y="2346579"/>
                </a:lnTo>
                <a:lnTo>
                  <a:pt x="3339338" y="2149729"/>
                </a:lnTo>
                <a:lnTo>
                  <a:pt x="3446526" y="2262505"/>
                </a:lnTo>
                <a:lnTo>
                  <a:pt x="3446526" y="2262505"/>
                </a:lnTo>
                <a:lnTo>
                  <a:pt x="3553651" y="2375281"/>
                </a:lnTo>
                <a:lnTo>
                  <a:pt x="3346450" y="2572131"/>
                </a:lnTo>
                <a:lnTo>
                  <a:pt x="3452622" y="2683955"/>
                </a:lnTo>
                <a:close/>
                <a:moveTo>
                  <a:pt x="3399282" y="3162300"/>
                </a:moveTo>
                <a:lnTo>
                  <a:pt x="3452749" y="2684082"/>
                </a:lnTo>
                <a:lnTo>
                  <a:pt x="3558984" y="2795842"/>
                </a:lnTo>
                <a:lnTo>
                  <a:pt x="3766185" y="2598992"/>
                </a:lnTo>
                <a:lnTo>
                  <a:pt x="3873309" y="2711704"/>
                </a:lnTo>
                <a:lnTo>
                  <a:pt x="3873309" y="2711704"/>
                </a:lnTo>
                <a:lnTo>
                  <a:pt x="3980497" y="2824417"/>
                </a:lnTo>
                <a:lnTo>
                  <a:pt x="3773297" y="3021267"/>
                </a:lnTo>
                <a:lnTo>
                  <a:pt x="3879469" y="3133027"/>
                </a:lnTo>
                <a:close/>
                <a:moveTo>
                  <a:pt x="3826192" y="3611690"/>
                </a:moveTo>
                <a:lnTo>
                  <a:pt x="3879723" y="3133408"/>
                </a:lnTo>
                <a:lnTo>
                  <a:pt x="3985958" y="3245231"/>
                </a:lnTo>
                <a:lnTo>
                  <a:pt x="4193159" y="3048381"/>
                </a:lnTo>
                <a:lnTo>
                  <a:pt x="4300284" y="3161157"/>
                </a:lnTo>
                <a:lnTo>
                  <a:pt x="4300284" y="3161157"/>
                </a:lnTo>
                <a:lnTo>
                  <a:pt x="4407535" y="3274060"/>
                </a:lnTo>
                <a:lnTo>
                  <a:pt x="4200335" y="3470910"/>
                </a:lnTo>
                <a:lnTo>
                  <a:pt x="4306570" y="3582734"/>
                </a:lnTo>
                <a:close/>
                <a:moveTo>
                  <a:pt x="4253166" y="4061016"/>
                </a:moveTo>
                <a:lnTo>
                  <a:pt x="4306697" y="3582797"/>
                </a:lnTo>
                <a:lnTo>
                  <a:pt x="4412932" y="3694557"/>
                </a:lnTo>
                <a:lnTo>
                  <a:pt x="4620133" y="3497707"/>
                </a:lnTo>
                <a:lnTo>
                  <a:pt x="4727257" y="3610420"/>
                </a:lnTo>
                <a:lnTo>
                  <a:pt x="4727257" y="3610420"/>
                </a:lnTo>
                <a:lnTo>
                  <a:pt x="4834382" y="3723196"/>
                </a:lnTo>
                <a:lnTo>
                  <a:pt x="4627181" y="3920046"/>
                </a:lnTo>
                <a:lnTo>
                  <a:pt x="4733417" y="4031806"/>
                </a:lnTo>
                <a:close/>
                <a:moveTo>
                  <a:pt x="4680141" y="4510405"/>
                </a:moveTo>
                <a:lnTo>
                  <a:pt x="4733671" y="4032123"/>
                </a:lnTo>
                <a:lnTo>
                  <a:pt x="4839906" y="4143883"/>
                </a:lnTo>
                <a:lnTo>
                  <a:pt x="5047107" y="3947033"/>
                </a:lnTo>
                <a:lnTo>
                  <a:pt x="5154231" y="4059809"/>
                </a:lnTo>
                <a:lnTo>
                  <a:pt x="5154231" y="4059809"/>
                </a:lnTo>
                <a:lnTo>
                  <a:pt x="5261356" y="4172522"/>
                </a:lnTo>
                <a:lnTo>
                  <a:pt x="5054155" y="4369372"/>
                </a:lnTo>
                <a:lnTo>
                  <a:pt x="5160391" y="4481132"/>
                </a:lnTo>
                <a:close/>
                <a:moveTo>
                  <a:pt x="5107115" y="4959731"/>
                </a:moveTo>
                <a:lnTo>
                  <a:pt x="5160645" y="4481449"/>
                </a:lnTo>
                <a:lnTo>
                  <a:pt x="5266817" y="4593273"/>
                </a:lnTo>
                <a:lnTo>
                  <a:pt x="5474017" y="4396423"/>
                </a:lnTo>
                <a:lnTo>
                  <a:pt x="5581205" y="4509199"/>
                </a:lnTo>
                <a:lnTo>
                  <a:pt x="5581205" y="4509199"/>
                </a:lnTo>
                <a:lnTo>
                  <a:pt x="5688330" y="4621975"/>
                </a:lnTo>
                <a:lnTo>
                  <a:pt x="5481129" y="4818825"/>
                </a:lnTo>
                <a:lnTo>
                  <a:pt x="5587365" y="4930648"/>
                </a:lnTo>
                <a:close/>
                <a:moveTo>
                  <a:pt x="5534089" y="5409057"/>
                </a:moveTo>
                <a:lnTo>
                  <a:pt x="5587555" y="4930839"/>
                </a:lnTo>
                <a:lnTo>
                  <a:pt x="5693791" y="5042599"/>
                </a:lnTo>
                <a:lnTo>
                  <a:pt x="5900991" y="4845749"/>
                </a:lnTo>
                <a:lnTo>
                  <a:pt x="6008116" y="4958461"/>
                </a:lnTo>
                <a:lnTo>
                  <a:pt x="6008116" y="4958461"/>
                </a:lnTo>
                <a:lnTo>
                  <a:pt x="6115685" y="5071428"/>
                </a:lnTo>
                <a:lnTo>
                  <a:pt x="5908485" y="5268278"/>
                </a:lnTo>
                <a:lnTo>
                  <a:pt x="6014656" y="5380038"/>
                </a:lnTo>
                <a:close/>
                <a:moveTo>
                  <a:pt x="5960999" y="5858447"/>
                </a:moveTo>
                <a:lnTo>
                  <a:pt x="6014529" y="5380165"/>
                </a:lnTo>
                <a:lnTo>
                  <a:pt x="6120765" y="5491988"/>
                </a:lnTo>
                <a:lnTo>
                  <a:pt x="6327966" y="5295138"/>
                </a:lnTo>
                <a:lnTo>
                  <a:pt x="6435090" y="5407914"/>
                </a:lnTo>
                <a:lnTo>
                  <a:pt x="6435090" y="5407914"/>
                </a:lnTo>
                <a:lnTo>
                  <a:pt x="6542278" y="5520690"/>
                </a:lnTo>
                <a:lnTo>
                  <a:pt x="6335014" y="5717540"/>
                </a:lnTo>
                <a:lnTo>
                  <a:pt x="6441250" y="5829300"/>
                </a:lnTo>
                <a:close/>
                <a:moveTo>
                  <a:pt x="6969316" y="5970080"/>
                </a:moveTo>
                <a:lnTo>
                  <a:pt x="6762115" y="6166930"/>
                </a:lnTo>
                <a:lnTo>
                  <a:pt x="6868351" y="6278753"/>
                </a:lnTo>
                <a:lnTo>
                  <a:pt x="6387973" y="6307773"/>
                </a:lnTo>
                <a:lnTo>
                  <a:pt x="6441504" y="5829554"/>
                </a:lnTo>
                <a:lnTo>
                  <a:pt x="6547739" y="5941314"/>
                </a:lnTo>
                <a:lnTo>
                  <a:pt x="6754940" y="5744464"/>
                </a:lnTo>
                <a:lnTo>
                  <a:pt x="6862064" y="5857177"/>
                </a:lnTo>
                <a:lnTo>
                  <a:pt x="6862064" y="5857177"/>
                </a:lnTo>
                <a:close/>
                <a:moveTo>
                  <a:pt x="7016623" y="5070158"/>
                </a:moveTo>
                <a:lnTo>
                  <a:pt x="6809423" y="5267008"/>
                </a:lnTo>
                <a:lnTo>
                  <a:pt x="6915594" y="5378768"/>
                </a:lnTo>
                <a:lnTo>
                  <a:pt x="6435280" y="5407851"/>
                </a:lnTo>
                <a:lnTo>
                  <a:pt x="6488748" y="4929569"/>
                </a:lnTo>
                <a:lnTo>
                  <a:pt x="6594983" y="5041392"/>
                </a:lnTo>
                <a:lnTo>
                  <a:pt x="6802184" y="4844542"/>
                </a:lnTo>
                <a:lnTo>
                  <a:pt x="6909435" y="4957318"/>
                </a:lnTo>
                <a:lnTo>
                  <a:pt x="6909435" y="4957318"/>
                </a:lnTo>
                <a:close/>
                <a:moveTo>
                  <a:pt x="7063867" y="4170172"/>
                </a:moveTo>
                <a:lnTo>
                  <a:pt x="6856666" y="4367022"/>
                </a:lnTo>
                <a:lnTo>
                  <a:pt x="6962902" y="4478782"/>
                </a:lnTo>
                <a:lnTo>
                  <a:pt x="6482525" y="4507802"/>
                </a:lnTo>
                <a:lnTo>
                  <a:pt x="6536055" y="4029583"/>
                </a:lnTo>
                <a:lnTo>
                  <a:pt x="6642227" y="4141343"/>
                </a:lnTo>
                <a:lnTo>
                  <a:pt x="6849428" y="3944493"/>
                </a:lnTo>
                <a:lnTo>
                  <a:pt x="6956616" y="4057650"/>
                </a:lnTo>
                <a:lnTo>
                  <a:pt x="6956616" y="4057650"/>
                </a:lnTo>
                <a:close/>
                <a:moveTo>
                  <a:pt x="7111111" y="3270250"/>
                </a:moveTo>
                <a:lnTo>
                  <a:pt x="6903911" y="3467100"/>
                </a:lnTo>
                <a:lnTo>
                  <a:pt x="7010146" y="3578924"/>
                </a:lnTo>
                <a:lnTo>
                  <a:pt x="6529768" y="3607943"/>
                </a:lnTo>
                <a:lnTo>
                  <a:pt x="6583299" y="3129661"/>
                </a:lnTo>
                <a:lnTo>
                  <a:pt x="6689535" y="3241485"/>
                </a:lnTo>
                <a:lnTo>
                  <a:pt x="6896735" y="3044635"/>
                </a:lnTo>
                <a:lnTo>
                  <a:pt x="7003860" y="3157411"/>
                </a:lnTo>
                <a:lnTo>
                  <a:pt x="7003860" y="3157411"/>
                </a:lnTo>
                <a:close/>
                <a:moveTo>
                  <a:pt x="6943979" y="2144649"/>
                </a:moveTo>
                <a:lnTo>
                  <a:pt x="7051104" y="2257425"/>
                </a:lnTo>
                <a:lnTo>
                  <a:pt x="7051104" y="2257425"/>
                </a:lnTo>
                <a:lnTo>
                  <a:pt x="7158228" y="2370138"/>
                </a:lnTo>
                <a:lnTo>
                  <a:pt x="6951028" y="2566988"/>
                </a:lnTo>
                <a:lnTo>
                  <a:pt x="7057263" y="2678748"/>
                </a:lnTo>
                <a:lnTo>
                  <a:pt x="6576886" y="2707767"/>
                </a:lnTo>
                <a:lnTo>
                  <a:pt x="6630416" y="2229549"/>
                </a:lnTo>
                <a:lnTo>
                  <a:pt x="6736652" y="2341309"/>
                </a:lnTo>
                <a:close/>
                <a:moveTo>
                  <a:pt x="6731635" y="1921002"/>
                </a:moveTo>
                <a:lnTo>
                  <a:pt x="6524435" y="2117852"/>
                </a:lnTo>
                <a:lnTo>
                  <a:pt x="6630606" y="2229676"/>
                </a:lnTo>
                <a:lnTo>
                  <a:pt x="6150292" y="2258695"/>
                </a:lnTo>
                <a:lnTo>
                  <a:pt x="6203760" y="1780477"/>
                </a:lnTo>
                <a:lnTo>
                  <a:pt x="6309995" y="1892237"/>
                </a:lnTo>
                <a:lnTo>
                  <a:pt x="6517195" y="1695387"/>
                </a:lnTo>
                <a:lnTo>
                  <a:pt x="6624320" y="1808163"/>
                </a:lnTo>
                <a:lnTo>
                  <a:pt x="6624320" y="1808163"/>
                </a:lnTo>
                <a:close/>
                <a:moveTo>
                  <a:pt x="6778879" y="1021080"/>
                </a:moveTo>
                <a:lnTo>
                  <a:pt x="6571679" y="1217930"/>
                </a:lnTo>
                <a:lnTo>
                  <a:pt x="6677914" y="1329690"/>
                </a:lnTo>
                <a:lnTo>
                  <a:pt x="6197346" y="1358900"/>
                </a:lnTo>
                <a:lnTo>
                  <a:pt x="6250877" y="880618"/>
                </a:lnTo>
                <a:lnTo>
                  <a:pt x="6356985" y="992315"/>
                </a:lnTo>
                <a:lnTo>
                  <a:pt x="6564249" y="795465"/>
                </a:lnTo>
                <a:lnTo>
                  <a:pt x="6671437" y="908050"/>
                </a:lnTo>
                <a:lnTo>
                  <a:pt x="6671437" y="908050"/>
                </a:lnTo>
                <a:close/>
                <a:moveTo>
                  <a:pt x="3801872" y="0"/>
                </a:moveTo>
                <a:lnTo>
                  <a:pt x="3609467" y="0"/>
                </a:lnTo>
                <a:lnTo>
                  <a:pt x="3700780" y="96076"/>
                </a:lnTo>
                <a:close/>
                <a:moveTo>
                  <a:pt x="2902014" y="0"/>
                </a:moveTo>
                <a:lnTo>
                  <a:pt x="2707132" y="0"/>
                </a:lnTo>
                <a:lnTo>
                  <a:pt x="2799588" y="97346"/>
                </a:lnTo>
                <a:close/>
                <a:moveTo>
                  <a:pt x="95885" y="101092"/>
                </a:moveTo>
                <a:lnTo>
                  <a:pt x="202374" y="0"/>
                </a:lnTo>
                <a:lnTo>
                  <a:pt x="0" y="0"/>
                </a:lnTo>
                <a:close/>
                <a:moveTo>
                  <a:pt x="1102296" y="0"/>
                </a:moveTo>
                <a:lnTo>
                  <a:pt x="902335" y="0"/>
                </a:lnTo>
                <a:lnTo>
                  <a:pt x="997140" y="99822"/>
                </a:lnTo>
                <a:close/>
                <a:moveTo>
                  <a:pt x="2002155" y="0"/>
                </a:moveTo>
                <a:lnTo>
                  <a:pt x="1804733" y="0"/>
                </a:lnTo>
                <a:lnTo>
                  <a:pt x="1898396" y="98552"/>
                </a:lnTo>
                <a:close/>
              </a:path>
            </a:pathLst>
          </a:custGeom>
          <a:gradFill>
            <a:gsLst>
              <a:gs pos="0">
                <a:schemeClr val="lt1"/>
              </a:gs>
              <a:gs pos="8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1"/>
          </p:nvPr>
        </p:nvSpPr>
        <p:spPr>
          <a:xfrm>
            <a:off x="651600" y="4406300"/>
            <a:ext cx="78408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8" name="Google Shape;58;p10"/>
          <p:cNvSpPr/>
          <p:nvPr/>
        </p:nvSpPr>
        <p:spPr>
          <a:xfrm>
            <a:off x="487675" y="0"/>
            <a:ext cx="8656320" cy="5143642"/>
          </a:xfrm>
          <a:custGeom>
            <a:avLst/>
            <a:gdLst/>
            <a:ahLst/>
            <a:cxnLst/>
            <a:rect l="l" t="t" r="r" b="b"/>
            <a:pathLst>
              <a:path w="12192000" h="6858190" extrusionOk="0">
                <a:moveTo>
                  <a:pt x="6873113" y="0"/>
                </a:moveTo>
                <a:lnTo>
                  <a:pt x="6454013" y="0"/>
                </a:lnTo>
                <a:lnTo>
                  <a:pt x="6652959" y="209550"/>
                </a:lnTo>
                <a:close/>
                <a:moveTo>
                  <a:pt x="8826818" y="0"/>
                </a:moveTo>
                <a:lnTo>
                  <a:pt x="8412861" y="0"/>
                </a:lnTo>
                <a:lnTo>
                  <a:pt x="8609330" y="206693"/>
                </a:lnTo>
                <a:close/>
                <a:moveTo>
                  <a:pt x="4919345" y="0"/>
                </a:moveTo>
                <a:lnTo>
                  <a:pt x="4494594" y="0"/>
                </a:lnTo>
                <a:lnTo>
                  <a:pt x="4696143" y="212090"/>
                </a:lnTo>
                <a:close/>
                <a:moveTo>
                  <a:pt x="10780395" y="0"/>
                </a:moveTo>
                <a:lnTo>
                  <a:pt x="10371836" y="0"/>
                </a:lnTo>
                <a:lnTo>
                  <a:pt x="10565702" y="204026"/>
                </a:lnTo>
                <a:close/>
                <a:moveTo>
                  <a:pt x="2965450" y="0"/>
                </a:moveTo>
                <a:lnTo>
                  <a:pt x="2535428" y="0"/>
                </a:lnTo>
                <a:lnTo>
                  <a:pt x="2739517" y="214821"/>
                </a:lnTo>
                <a:close/>
                <a:moveTo>
                  <a:pt x="1011873" y="0"/>
                </a:moveTo>
                <a:lnTo>
                  <a:pt x="576263" y="0"/>
                </a:lnTo>
                <a:lnTo>
                  <a:pt x="782955" y="217551"/>
                </a:lnTo>
                <a:close/>
                <a:moveTo>
                  <a:pt x="12192000" y="0"/>
                </a:moveTo>
                <a:lnTo>
                  <a:pt x="11601450" y="0"/>
                </a:lnTo>
                <a:lnTo>
                  <a:pt x="11248390" y="21336"/>
                </a:lnTo>
                <a:lnTo>
                  <a:pt x="11250803" y="0"/>
                </a:lnTo>
                <a:lnTo>
                  <a:pt x="11227816" y="0"/>
                </a:lnTo>
                <a:lnTo>
                  <a:pt x="11248136" y="21336"/>
                </a:lnTo>
                <a:lnTo>
                  <a:pt x="11248136" y="21654"/>
                </a:lnTo>
                <a:lnTo>
                  <a:pt x="11481244" y="266700"/>
                </a:lnTo>
                <a:lnTo>
                  <a:pt x="11031410" y="694182"/>
                </a:lnTo>
                <a:lnTo>
                  <a:pt x="11261979" y="936879"/>
                </a:lnTo>
                <a:lnTo>
                  <a:pt x="10219055" y="999871"/>
                </a:lnTo>
                <a:lnTo>
                  <a:pt x="10330942" y="0"/>
                </a:lnTo>
                <a:lnTo>
                  <a:pt x="9690100" y="0"/>
                </a:lnTo>
                <a:lnTo>
                  <a:pt x="9292272" y="24067"/>
                </a:lnTo>
                <a:lnTo>
                  <a:pt x="9294940" y="0"/>
                </a:lnTo>
                <a:lnTo>
                  <a:pt x="9269095" y="0"/>
                </a:lnTo>
                <a:lnTo>
                  <a:pt x="9291955" y="24067"/>
                </a:lnTo>
                <a:lnTo>
                  <a:pt x="9291955" y="24067"/>
                </a:lnTo>
                <a:lnTo>
                  <a:pt x="9525000" y="269177"/>
                </a:lnTo>
                <a:lnTo>
                  <a:pt x="9074785" y="696595"/>
                </a:lnTo>
                <a:lnTo>
                  <a:pt x="9305417" y="939292"/>
                </a:lnTo>
                <a:lnTo>
                  <a:pt x="8262494" y="1002348"/>
                </a:lnTo>
                <a:lnTo>
                  <a:pt x="8374634" y="0"/>
                </a:lnTo>
                <a:lnTo>
                  <a:pt x="7778052" y="0"/>
                </a:lnTo>
                <a:lnTo>
                  <a:pt x="7335520" y="26734"/>
                </a:lnTo>
                <a:lnTo>
                  <a:pt x="7338505" y="0"/>
                </a:lnTo>
                <a:lnTo>
                  <a:pt x="7309739" y="0"/>
                </a:lnTo>
                <a:lnTo>
                  <a:pt x="7335139" y="26797"/>
                </a:lnTo>
                <a:lnTo>
                  <a:pt x="7335139" y="26797"/>
                </a:lnTo>
                <a:lnTo>
                  <a:pt x="7567740" y="271590"/>
                </a:lnTo>
                <a:lnTo>
                  <a:pt x="7118350" y="699326"/>
                </a:lnTo>
                <a:lnTo>
                  <a:pt x="7348919" y="942023"/>
                </a:lnTo>
                <a:lnTo>
                  <a:pt x="6305995" y="1005078"/>
                </a:lnTo>
                <a:lnTo>
                  <a:pt x="6418390" y="0"/>
                </a:lnTo>
                <a:lnTo>
                  <a:pt x="5866257" y="0"/>
                </a:lnTo>
                <a:lnTo>
                  <a:pt x="5378895" y="29464"/>
                </a:lnTo>
                <a:lnTo>
                  <a:pt x="5382197" y="0"/>
                </a:lnTo>
                <a:lnTo>
                  <a:pt x="5350447" y="0"/>
                </a:lnTo>
                <a:lnTo>
                  <a:pt x="5378450" y="29464"/>
                </a:lnTo>
                <a:lnTo>
                  <a:pt x="5378768" y="29782"/>
                </a:lnTo>
                <a:lnTo>
                  <a:pt x="5611495" y="274574"/>
                </a:lnTo>
                <a:lnTo>
                  <a:pt x="5161598" y="701993"/>
                </a:lnTo>
                <a:lnTo>
                  <a:pt x="5392230" y="944753"/>
                </a:lnTo>
                <a:lnTo>
                  <a:pt x="4349306" y="1007745"/>
                </a:lnTo>
                <a:lnTo>
                  <a:pt x="4462082" y="0"/>
                </a:lnTo>
                <a:lnTo>
                  <a:pt x="3954463" y="0"/>
                </a:lnTo>
                <a:lnTo>
                  <a:pt x="3422650" y="32131"/>
                </a:lnTo>
                <a:lnTo>
                  <a:pt x="3425889" y="0"/>
                </a:lnTo>
                <a:lnTo>
                  <a:pt x="3391408" y="0"/>
                </a:lnTo>
                <a:lnTo>
                  <a:pt x="3422015" y="32195"/>
                </a:lnTo>
                <a:lnTo>
                  <a:pt x="3422015" y="32195"/>
                </a:lnTo>
                <a:lnTo>
                  <a:pt x="3654616" y="277051"/>
                </a:lnTo>
                <a:lnTo>
                  <a:pt x="3205036" y="704850"/>
                </a:lnTo>
                <a:lnTo>
                  <a:pt x="3435350" y="947420"/>
                </a:lnTo>
                <a:lnTo>
                  <a:pt x="2392680" y="1010476"/>
                </a:lnTo>
                <a:lnTo>
                  <a:pt x="2505774" y="0"/>
                </a:lnTo>
                <a:lnTo>
                  <a:pt x="2042605" y="0"/>
                </a:lnTo>
                <a:lnTo>
                  <a:pt x="1465707" y="34862"/>
                </a:lnTo>
                <a:lnTo>
                  <a:pt x="1469644" y="0"/>
                </a:lnTo>
                <a:lnTo>
                  <a:pt x="1432243" y="0"/>
                </a:lnTo>
                <a:lnTo>
                  <a:pt x="1465390" y="34862"/>
                </a:lnTo>
                <a:lnTo>
                  <a:pt x="1465390" y="34862"/>
                </a:lnTo>
                <a:lnTo>
                  <a:pt x="1697990" y="279654"/>
                </a:lnTo>
                <a:lnTo>
                  <a:pt x="1248410" y="707454"/>
                </a:lnTo>
                <a:lnTo>
                  <a:pt x="1479042" y="950151"/>
                </a:lnTo>
                <a:lnTo>
                  <a:pt x="436118" y="1013143"/>
                </a:lnTo>
                <a:lnTo>
                  <a:pt x="549529" y="0"/>
                </a:lnTo>
                <a:lnTo>
                  <a:pt x="130810" y="0"/>
                </a:lnTo>
                <a:lnTo>
                  <a:pt x="0" y="7938"/>
                </a:lnTo>
                <a:lnTo>
                  <a:pt x="0" y="961454"/>
                </a:lnTo>
                <a:lnTo>
                  <a:pt x="203200" y="768350"/>
                </a:lnTo>
                <a:lnTo>
                  <a:pt x="435800" y="1013143"/>
                </a:lnTo>
                <a:lnTo>
                  <a:pt x="435800" y="1013143"/>
                </a:lnTo>
                <a:lnTo>
                  <a:pt x="668465" y="1257935"/>
                </a:lnTo>
                <a:lnTo>
                  <a:pt x="218821" y="1685735"/>
                </a:lnTo>
                <a:lnTo>
                  <a:pt x="680339" y="2171700"/>
                </a:lnTo>
                <a:lnTo>
                  <a:pt x="1130300" y="1743964"/>
                </a:lnTo>
                <a:lnTo>
                  <a:pt x="1362901" y="1988757"/>
                </a:lnTo>
                <a:lnTo>
                  <a:pt x="1362901" y="1989074"/>
                </a:lnTo>
                <a:lnTo>
                  <a:pt x="1595501" y="2233867"/>
                </a:lnTo>
                <a:lnTo>
                  <a:pt x="1145604" y="2661349"/>
                </a:lnTo>
                <a:lnTo>
                  <a:pt x="1607122" y="3147060"/>
                </a:lnTo>
                <a:lnTo>
                  <a:pt x="2057400" y="2719578"/>
                </a:lnTo>
                <a:lnTo>
                  <a:pt x="2290001" y="2964371"/>
                </a:lnTo>
                <a:lnTo>
                  <a:pt x="2290001" y="2964688"/>
                </a:lnTo>
                <a:lnTo>
                  <a:pt x="2522601" y="3209481"/>
                </a:lnTo>
                <a:lnTo>
                  <a:pt x="2072767" y="3636899"/>
                </a:lnTo>
                <a:lnTo>
                  <a:pt x="2534222" y="4122611"/>
                </a:lnTo>
                <a:lnTo>
                  <a:pt x="2984500" y="3695192"/>
                </a:lnTo>
                <a:lnTo>
                  <a:pt x="3217101" y="3939984"/>
                </a:lnTo>
                <a:lnTo>
                  <a:pt x="3217101" y="3939984"/>
                </a:lnTo>
                <a:lnTo>
                  <a:pt x="3449701" y="4184841"/>
                </a:lnTo>
                <a:lnTo>
                  <a:pt x="2999867" y="4612259"/>
                </a:lnTo>
                <a:lnTo>
                  <a:pt x="3461385" y="5097971"/>
                </a:lnTo>
                <a:lnTo>
                  <a:pt x="3911219" y="4670489"/>
                </a:lnTo>
                <a:lnTo>
                  <a:pt x="4143820" y="4915345"/>
                </a:lnTo>
                <a:lnTo>
                  <a:pt x="4144137" y="4915345"/>
                </a:lnTo>
                <a:lnTo>
                  <a:pt x="4376738" y="5160137"/>
                </a:lnTo>
                <a:lnTo>
                  <a:pt x="3926777" y="5588000"/>
                </a:lnTo>
                <a:lnTo>
                  <a:pt x="4388295" y="6073712"/>
                </a:lnTo>
                <a:lnTo>
                  <a:pt x="4838129" y="5646230"/>
                </a:lnTo>
                <a:lnTo>
                  <a:pt x="5070793" y="5891022"/>
                </a:lnTo>
                <a:lnTo>
                  <a:pt x="5070793" y="5891022"/>
                </a:lnTo>
                <a:lnTo>
                  <a:pt x="5303393" y="6135815"/>
                </a:lnTo>
                <a:lnTo>
                  <a:pt x="4853496" y="6563297"/>
                </a:lnTo>
                <a:lnTo>
                  <a:pt x="5132896" y="6857556"/>
                </a:lnTo>
                <a:lnTo>
                  <a:pt x="5516245" y="6857556"/>
                </a:lnTo>
                <a:lnTo>
                  <a:pt x="5764657" y="6621526"/>
                </a:lnTo>
                <a:lnTo>
                  <a:pt x="5989447" y="6858000"/>
                </a:lnTo>
                <a:lnTo>
                  <a:pt x="5999036" y="6858000"/>
                </a:lnTo>
                <a:lnTo>
                  <a:pt x="6114288" y="5828411"/>
                </a:lnTo>
                <a:lnTo>
                  <a:pt x="6344857" y="6071108"/>
                </a:lnTo>
                <a:lnTo>
                  <a:pt x="6794500" y="5643690"/>
                </a:lnTo>
                <a:lnTo>
                  <a:pt x="7027101" y="5888482"/>
                </a:lnTo>
                <a:lnTo>
                  <a:pt x="7027101" y="5888482"/>
                </a:lnTo>
                <a:lnTo>
                  <a:pt x="7259701" y="6133338"/>
                </a:lnTo>
                <a:lnTo>
                  <a:pt x="6809868" y="6560756"/>
                </a:lnTo>
                <a:lnTo>
                  <a:pt x="7040499" y="6803454"/>
                </a:lnTo>
                <a:lnTo>
                  <a:pt x="6142927" y="6858000"/>
                </a:lnTo>
                <a:lnTo>
                  <a:pt x="7035229" y="6858000"/>
                </a:lnTo>
                <a:lnTo>
                  <a:pt x="7041261" y="6804025"/>
                </a:lnTo>
                <a:lnTo>
                  <a:pt x="7092569" y="6858000"/>
                </a:lnTo>
                <a:lnTo>
                  <a:pt x="7470457" y="6858000"/>
                </a:lnTo>
                <a:lnTo>
                  <a:pt x="7721727" y="6619240"/>
                </a:lnTo>
                <a:lnTo>
                  <a:pt x="7948549" y="6858000"/>
                </a:lnTo>
                <a:lnTo>
                  <a:pt x="7955344" y="6858000"/>
                </a:lnTo>
                <a:lnTo>
                  <a:pt x="8070850" y="5825681"/>
                </a:lnTo>
                <a:lnTo>
                  <a:pt x="8301482" y="6068378"/>
                </a:lnTo>
                <a:lnTo>
                  <a:pt x="8751316" y="5640959"/>
                </a:lnTo>
                <a:lnTo>
                  <a:pt x="8983917" y="5885752"/>
                </a:lnTo>
                <a:lnTo>
                  <a:pt x="8983917" y="5886069"/>
                </a:lnTo>
                <a:lnTo>
                  <a:pt x="9216517" y="6130862"/>
                </a:lnTo>
                <a:lnTo>
                  <a:pt x="8766619" y="6558281"/>
                </a:lnTo>
                <a:lnTo>
                  <a:pt x="8997252" y="6801041"/>
                </a:lnTo>
                <a:lnTo>
                  <a:pt x="8054404" y="6858191"/>
                </a:lnTo>
                <a:lnTo>
                  <a:pt x="8991600" y="6858191"/>
                </a:lnTo>
                <a:lnTo>
                  <a:pt x="8997950" y="6801485"/>
                </a:lnTo>
                <a:lnTo>
                  <a:pt x="9051861" y="6858191"/>
                </a:lnTo>
                <a:lnTo>
                  <a:pt x="9424353" y="6858191"/>
                </a:lnTo>
                <a:lnTo>
                  <a:pt x="9678353" y="6616891"/>
                </a:lnTo>
                <a:lnTo>
                  <a:pt x="9907715" y="6858191"/>
                </a:lnTo>
                <a:lnTo>
                  <a:pt x="9911588" y="6858191"/>
                </a:lnTo>
                <a:lnTo>
                  <a:pt x="10027476" y="5823141"/>
                </a:lnTo>
                <a:lnTo>
                  <a:pt x="10258044" y="6065838"/>
                </a:lnTo>
                <a:lnTo>
                  <a:pt x="10707942" y="5638356"/>
                </a:lnTo>
                <a:lnTo>
                  <a:pt x="10940542" y="5883212"/>
                </a:lnTo>
                <a:lnTo>
                  <a:pt x="10940542" y="5883212"/>
                </a:lnTo>
                <a:lnTo>
                  <a:pt x="11173143" y="6128004"/>
                </a:lnTo>
                <a:lnTo>
                  <a:pt x="10723308" y="6555486"/>
                </a:lnTo>
                <a:lnTo>
                  <a:pt x="10953877" y="6798183"/>
                </a:lnTo>
                <a:lnTo>
                  <a:pt x="9966261" y="6857873"/>
                </a:lnTo>
                <a:lnTo>
                  <a:pt x="10947527" y="6857873"/>
                </a:lnTo>
                <a:lnTo>
                  <a:pt x="10953877" y="6798437"/>
                </a:lnTo>
                <a:lnTo>
                  <a:pt x="11010900" y="6858000"/>
                </a:lnTo>
                <a:lnTo>
                  <a:pt x="11377930" y="6858000"/>
                </a:lnTo>
                <a:lnTo>
                  <a:pt x="11634915" y="6613843"/>
                </a:lnTo>
                <a:lnTo>
                  <a:pt x="11866880" y="6858000"/>
                </a:lnTo>
                <a:lnTo>
                  <a:pt x="11867896" y="6858000"/>
                </a:lnTo>
                <a:lnTo>
                  <a:pt x="11984038" y="5820283"/>
                </a:lnTo>
                <a:lnTo>
                  <a:pt x="12192000" y="6039168"/>
                </a:lnTo>
                <a:lnTo>
                  <a:pt x="12192000" y="5160328"/>
                </a:lnTo>
                <a:lnTo>
                  <a:pt x="11753152" y="5577269"/>
                </a:lnTo>
                <a:lnTo>
                  <a:pt x="11983783" y="5820029"/>
                </a:lnTo>
                <a:lnTo>
                  <a:pt x="10941050" y="5883021"/>
                </a:lnTo>
                <a:lnTo>
                  <a:pt x="11057255" y="4844669"/>
                </a:lnTo>
                <a:lnTo>
                  <a:pt x="11287823" y="5087430"/>
                </a:lnTo>
                <a:lnTo>
                  <a:pt x="11737721" y="4659948"/>
                </a:lnTo>
                <a:lnTo>
                  <a:pt x="11970321" y="4904740"/>
                </a:lnTo>
                <a:lnTo>
                  <a:pt x="11970321" y="4905058"/>
                </a:lnTo>
                <a:lnTo>
                  <a:pt x="12191936" y="5138230"/>
                </a:lnTo>
                <a:lnTo>
                  <a:pt x="12191936" y="4891342"/>
                </a:lnTo>
                <a:lnTo>
                  <a:pt x="11970385" y="4904740"/>
                </a:lnTo>
                <a:lnTo>
                  <a:pt x="12086590" y="3866388"/>
                </a:lnTo>
                <a:lnTo>
                  <a:pt x="12192000" y="3977259"/>
                </a:lnTo>
                <a:lnTo>
                  <a:pt x="12192000" y="3304159"/>
                </a:lnTo>
                <a:lnTo>
                  <a:pt x="11855450" y="3623628"/>
                </a:lnTo>
                <a:lnTo>
                  <a:pt x="12086082" y="3866388"/>
                </a:lnTo>
                <a:lnTo>
                  <a:pt x="11043158" y="3929380"/>
                </a:lnTo>
                <a:lnTo>
                  <a:pt x="11159363" y="2891028"/>
                </a:lnTo>
                <a:lnTo>
                  <a:pt x="11389931" y="3133725"/>
                </a:lnTo>
                <a:lnTo>
                  <a:pt x="11839829" y="2706307"/>
                </a:lnTo>
                <a:lnTo>
                  <a:pt x="12072430" y="2951099"/>
                </a:lnTo>
                <a:lnTo>
                  <a:pt x="12072430" y="2951417"/>
                </a:lnTo>
                <a:lnTo>
                  <a:pt x="12192000" y="3076385"/>
                </a:lnTo>
                <a:lnTo>
                  <a:pt x="12192000" y="2943670"/>
                </a:lnTo>
                <a:lnTo>
                  <a:pt x="12073065" y="2950845"/>
                </a:lnTo>
                <a:lnTo>
                  <a:pt x="12189269" y="1912493"/>
                </a:lnTo>
                <a:lnTo>
                  <a:pt x="12192000" y="1915351"/>
                </a:lnTo>
                <a:lnTo>
                  <a:pt x="12192000" y="1447800"/>
                </a:lnTo>
                <a:lnTo>
                  <a:pt x="11958383" y="1670050"/>
                </a:lnTo>
                <a:lnTo>
                  <a:pt x="12189016" y="1912747"/>
                </a:lnTo>
                <a:lnTo>
                  <a:pt x="11146092" y="1975803"/>
                </a:lnTo>
                <a:lnTo>
                  <a:pt x="11262296" y="937451"/>
                </a:lnTo>
                <a:lnTo>
                  <a:pt x="11492865" y="1180148"/>
                </a:lnTo>
                <a:lnTo>
                  <a:pt x="11942762" y="752729"/>
                </a:lnTo>
                <a:lnTo>
                  <a:pt x="12175363" y="996950"/>
                </a:lnTo>
                <a:lnTo>
                  <a:pt x="12175363" y="997268"/>
                </a:lnTo>
                <a:lnTo>
                  <a:pt x="12191746" y="1014476"/>
                </a:lnTo>
                <a:lnTo>
                  <a:pt x="12191746" y="995934"/>
                </a:lnTo>
                <a:lnTo>
                  <a:pt x="12175427" y="996950"/>
                </a:lnTo>
                <a:lnTo>
                  <a:pt x="12191746" y="850900"/>
                </a:lnTo>
                <a:close/>
                <a:moveTo>
                  <a:pt x="9305671" y="939800"/>
                </a:moveTo>
                <a:lnTo>
                  <a:pt x="9536303" y="1182497"/>
                </a:lnTo>
                <a:lnTo>
                  <a:pt x="9986137" y="755015"/>
                </a:lnTo>
                <a:lnTo>
                  <a:pt x="10218738" y="999871"/>
                </a:lnTo>
                <a:lnTo>
                  <a:pt x="10218738" y="999871"/>
                </a:lnTo>
                <a:lnTo>
                  <a:pt x="10451656" y="1244600"/>
                </a:lnTo>
                <a:lnTo>
                  <a:pt x="10001758" y="1672082"/>
                </a:lnTo>
                <a:lnTo>
                  <a:pt x="10232390" y="1914779"/>
                </a:lnTo>
                <a:lnTo>
                  <a:pt x="9189466" y="1977835"/>
                </a:lnTo>
                <a:close/>
                <a:moveTo>
                  <a:pt x="10129774" y="3868991"/>
                </a:moveTo>
                <a:lnTo>
                  <a:pt x="9086850" y="3931857"/>
                </a:lnTo>
                <a:lnTo>
                  <a:pt x="9203055" y="2893505"/>
                </a:lnTo>
                <a:lnTo>
                  <a:pt x="9433687" y="3136202"/>
                </a:lnTo>
                <a:lnTo>
                  <a:pt x="9883521" y="2708783"/>
                </a:lnTo>
                <a:lnTo>
                  <a:pt x="10116185" y="2953576"/>
                </a:lnTo>
                <a:lnTo>
                  <a:pt x="10116185" y="2953576"/>
                </a:lnTo>
                <a:lnTo>
                  <a:pt x="10348785" y="3198368"/>
                </a:lnTo>
                <a:lnTo>
                  <a:pt x="9899142" y="3625850"/>
                </a:lnTo>
                <a:close/>
                <a:moveTo>
                  <a:pt x="8956548" y="1733169"/>
                </a:moveTo>
                <a:lnTo>
                  <a:pt x="9189148" y="1977962"/>
                </a:lnTo>
                <a:lnTo>
                  <a:pt x="9189466" y="1978279"/>
                </a:lnTo>
                <a:lnTo>
                  <a:pt x="9422067" y="2223072"/>
                </a:lnTo>
                <a:lnTo>
                  <a:pt x="8972169" y="2650490"/>
                </a:lnTo>
                <a:lnTo>
                  <a:pt x="9202801" y="2893187"/>
                </a:lnTo>
                <a:lnTo>
                  <a:pt x="8159750" y="2956243"/>
                </a:lnTo>
                <a:lnTo>
                  <a:pt x="8276082" y="1917700"/>
                </a:lnTo>
                <a:lnTo>
                  <a:pt x="8506714" y="2160397"/>
                </a:lnTo>
                <a:close/>
                <a:moveTo>
                  <a:pt x="8173212" y="3871532"/>
                </a:moveTo>
                <a:lnTo>
                  <a:pt x="7130288" y="3934524"/>
                </a:lnTo>
                <a:lnTo>
                  <a:pt x="7246494" y="2896235"/>
                </a:lnTo>
                <a:lnTo>
                  <a:pt x="7477062" y="3138932"/>
                </a:lnTo>
                <a:lnTo>
                  <a:pt x="7926959" y="2711450"/>
                </a:lnTo>
                <a:lnTo>
                  <a:pt x="8159750" y="2956243"/>
                </a:lnTo>
                <a:lnTo>
                  <a:pt x="8159750" y="2956560"/>
                </a:lnTo>
                <a:lnTo>
                  <a:pt x="8392414" y="3201353"/>
                </a:lnTo>
                <a:lnTo>
                  <a:pt x="7942517" y="3628834"/>
                </a:lnTo>
                <a:close/>
                <a:moveTo>
                  <a:pt x="7349109" y="942277"/>
                </a:moveTo>
                <a:lnTo>
                  <a:pt x="7579678" y="1185037"/>
                </a:lnTo>
                <a:lnTo>
                  <a:pt x="8029575" y="757555"/>
                </a:lnTo>
                <a:lnTo>
                  <a:pt x="8262176" y="1002348"/>
                </a:lnTo>
                <a:lnTo>
                  <a:pt x="8262176" y="1002665"/>
                </a:lnTo>
                <a:lnTo>
                  <a:pt x="8494776" y="1247458"/>
                </a:lnTo>
                <a:lnTo>
                  <a:pt x="8045450" y="1674939"/>
                </a:lnTo>
                <a:lnTo>
                  <a:pt x="8275828" y="1917700"/>
                </a:lnTo>
                <a:lnTo>
                  <a:pt x="7232650" y="1980629"/>
                </a:lnTo>
                <a:close/>
                <a:moveTo>
                  <a:pt x="6999859" y="1736027"/>
                </a:moveTo>
                <a:lnTo>
                  <a:pt x="7232650" y="1980692"/>
                </a:lnTo>
                <a:lnTo>
                  <a:pt x="7232650" y="1980692"/>
                </a:lnTo>
                <a:lnTo>
                  <a:pt x="7465251" y="2225485"/>
                </a:lnTo>
                <a:lnTo>
                  <a:pt x="7015417" y="2652967"/>
                </a:lnTo>
                <a:lnTo>
                  <a:pt x="7245985" y="2895664"/>
                </a:lnTo>
                <a:lnTo>
                  <a:pt x="6203252" y="2959100"/>
                </a:lnTo>
                <a:lnTo>
                  <a:pt x="6319457" y="1920748"/>
                </a:lnTo>
                <a:lnTo>
                  <a:pt x="6550089" y="2163445"/>
                </a:lnTo>
                <a:close/>
                <a:moveTo>
                  <a:pt x="6216650" y="3874199"/>
                </a:moveTo>
                <a:lnTo>
                  <a:pt x="5173663" y="3937000"/>
                </a:lnTo>
                <a:lnTo>
                  <a:pt x="5289868" y="2898648"/>
                </a:lnTo>
                <a:lnTo>
                  <a:pt x="5520500" y="3141345"/>
                </a:lnTo>
                <a:lnTo>
                  <a:pt x="5970334" y="2713927"/>
                </a:lnTo>
                <a:lnTo>
                  <a:pt x="6202998" y="2959100"/>
                </a:lnTo>
                <a:lnTo>
                  <a:pt x="6202998" y="2959100"/>
                </a:lnTo>
                <a:lnTo>
                  <a:pt x="6435598" y="3203956"/>
                </a:lnTo>
                <a:lnTo>
                  <a:pt x="5985764" y="3631375"/>
                </a:lnTo>
                <a:close/>
                <a:moveTo>
                  <a:pt x="5392484" y="945007"/>
                </a:moveTo>
                <a:lnTo>
                  <a:pt x="5623116" y="1187450"/>
                </a:lnTo>
                <a:lnTo>
                  <a:pt x="6072950" y="760032"/>
                </a:lnTo>
                <a:lnTo>
                  <a:pt x="6305550" y="1005078"/>
                </a:lnTo>
                <a:lnTo>
                  <a:pt x="6305550" y="1005078"/>
                </a:lnTo>
                <a:lnTo>
                  <a:pt x="6538151" y="1249934"/>
                </a:lnTo>
                <a:lnTo>
                  <a:pt x="6088253" y="1677353"/>
                </a:lnTo>
                <a:lnTo>
                  <a:pt x="6318885" y="1920050"/>
                </a:lnTo>
                <a:lnTo>
                  <a:pt x="5275961" y="1983105"/>
                </a:lnTo>
                <a:close/>
                <a:moveTo>
                  <a:pt x="5043234" y="1738757"/>
                </a:moveTo>
                <a:lnTo>
                  <a:pt x="5275834" y="1983550"/>
                </a:lnTo>
                <a:lnTo>
                  <a:pt x="5275834" y="1983867"/>
                </a:lnTo>
                <a:lnTo>
                  <a:pt x="5508435" y="2228660"/>
                </a:lnTo>
                <a:lnTo>
                  <a:pt x="5058537" y="2656142"/>
                </a:lnTo>
                <a:lnTo>
                  <a:pt x="5289550" y="2898648"/>
                </a:lnTo>
                <a:lnTo>
                  <a:pt x="4246690" y="2961640"/>
                </a:lnTo>
                <a:lnTo>
                  <a:pt x="4362895" y="1923288"/>
                </a:lnTo>
                <a:lnTo>
                  <a:pt x="4593527" y="2166049"/>
                </a:lnTo>
                <a:close/>
                <a:moveTo>
                  <a:pt x="3435922" y="947738"/>
                </a:moveTo>
                <a:lnTo>
                  <a:pt x="3666490" y="1190435"/>
                </a:lnTo>
                <a:lnTo>
                  <a:pt x="4116388" y="762953"/>
                </a:lnTo>
                <a:lnTo>
                  <a:pt x="4348988" y="1007809"/>
                </a:lnTo>
                <a:lnTo>
                  <a:pt x="4348988" y="1007809"/>
                </a:lnTo>
                <a:lnTo>
                  <a:pt x="4581652" y="1252601"/>
                </a:lnTo>
                <a:lnTo>
                  <a:pt x="4131755" y="1680083"/>
                </a:lnTo>
                <a:lnTo>
                  <a:pt x="4362450" y="1923034"/>
                </a:lnTo>
                <a:lnTo>
                  <a:pt x="3319526" y="1986089"/>
                </a:lnTo>
                <a:close/>
                <a:moveTo>
                  <a:pt x="1363091" y="1988757"/>
                </a:moveTo>
                <a:lnTo>
                  <a:pt x="1479550" y="950405"/>
                </a:lnTo>
                <a:lnTo>
                  <a:pt x="1710182" y="1193102"/>
                </a:lnTo>
                <a:lnTo>
                  <a:pt x="2160016" y="765683"/>
                </a:lnTo>
                <a:lnTo>
                  <a:pt x="2392680" y="1010476"/>
                </a:lnTo>
                <a:lnTo>
                  <a:pt x="2392680" y="1010793"/>
                </a:lnTo>
                <a:lnTo>
                  <a:pt x="2625281" y="1255586"/>
                </a:lnTo>
                <a:lnTo>
                  <a:pt x="2175447" y="1682750"/>
                </a:lnTo>
                <a:lnTo>
                  <a:pt x="2406015" y="1925511"/>
                </a:lnTo>
                <a:close/>
                <a:moveTo>
                  <a:pt x="2290191" y="2964371"/>
                </a:moveTo>
                <a:lnTo>
                  <a:pt x="2406650" y="1926019"/>
                </a:lnTo>
                <a:lnTo>
                  <a:pt x="2637219" y="2168716"/>
                </a:lnTo>
                <a:lnTo>
                  <a:pt x="3087116" y="1741297"/>
                </a:lnTo>
                <a:lnTo>
                  <a:pt x="3319716" y="1986089"/>
                </a:lnTo>
                <a:lnTo>
                  <a:pt x="3319716" y="1986089"/>
                </a:lnTo>
                <a:lnTo>
                  <a:pt x="3552317" y="2230946"/>
                </a:lnTo>
                <a:lnTo>
                  <a:pt x="3102483" y="2658364"/>
                </a:lnTo>
                <a:lnTo>
                  <a:pt x="3333115" y="2901061"/>
                </a:lnTo>
                <a:close/>
                <a:moveTo>
                  <a:pt x="3217291" y="3939984"/>
                </a:moveTo>
                <a:lnTo>
                  <a:pt x="3333306" y="2901950"/>
                </a:lnTo>
                <a:lnTo>
                  <a:pt x="3563874" y="3144647"/>
                </a:lnTo>
                <a:lnTo>
                  <a:pt x="4013772" y="2717165"/>
                </a:lnTo>
                <a:lnTo>
                  <a:pt x="4246372" y="2962021"/>
                </a:lnTo>
                <a:lnTo>
                  <a:pt x="4246372" y="2962021"/>
                </a:lnTo>
                <a:lnTo>
                  <a:pt x="4479290" y="3206750"/>
                </a:lnTo>
                <a:lnTo>
                  <a:pt x="4029393" y="3634232"/>
                </a:lnTo>
                <a:lnTo>
                  <a:pt x="4260025" y="3876929"/>
                </a:lnTo>
                <a:close/>
                <a:moveTo>
                  <a:pt x="4144391" y="4915535"/>
                </a:moveTo>
                <a:lnTo>
                  <a:pt x="4260596" y="3877247"/>
                </a:lnTo>
                <a:lnTo>
                  <a:pt x="4491228" y="4119944"/>
                </a:lnTo>
                <a:lnTo>
                  <a:pt x="4941062" y="3692462"/>
                </a:lnTo>
                <a:lnTo>
                  <a:pt x="5173345" y="3937000"/>
                </a:lnTo>
                <a:lnTo>
                  <a:pt x="5173345" y="3937318"/>
                </a:lnTo>
                <a:lnTo>
                  <a:pt x="5405946" y="4182110"/>
                </a:lnTo>
                <a:lnTo>
                  <a:pt x="4956366" y="4610100"/>
                </a:lnTo>
                <a:lnTo>
                  <a:pt x="5186998" y="4852797"/>
                </a:lnTo>
                <a:close/>
                <a:moveTo>
                  <a:pt x="5883402" y="5585397"/>
                </a:moveTo>
                <a:lnTo>
                  <a:pt x="6113971" y="5828094"/>
                </a:lnTo>
                <a:lnTo>
                  <a:pt x="5071047" y="5891149"/>
                </a:lnTo>
                <a:lnTo>
                  <a:pt x="5187252" y="4852797"/>
                </a:lnTo>
                <a:lnTo>
                  <a:pt x="5417884" y="5095494"/>
                </a:lnTo>
                <a:lnTo>
                  <a:pt x="5867781" y="4668076"/>
                </a:lnTo>
                <a:lnTo>
                  <a:pt x="6100382" y="4912868"/>
                </a:lnTo>
                <a:lnTo>
                  <a:pt x="6100382" y="4913186"/>
                </a:lnTo>
                <a:lnTo>
                  <a:pt x="6332982" y="5157978"/>
                </a:lnTo>
                <a:close/>
                <a:moveTo>
                  <a:pt x="6100699" y="4912868"/>
                </a:moveTo>
                <a:lnTo>
                  <a:pt x="6216650" y="3874516"/>
                </a:lnTo>
                <a:lnTo>
                  <a:pt x="6447219" y="4117213"/>
                </a:lnTo>
                <a:lnTo>
                  <a:pt x="6897116" y="3689731"/>
                </a:lnTo>
                <a:lnTo>
                  <a:pt x="7129717" y="3934587"/>
                </a:lnTo>
                <a:lnTo>
                  <a:pt x="7129717" y="3934587"/>
                </a:lnTo>
                <a:lnTo>
                  <a:pt x="7362318" y="4179380"/>
                </a:lnTo>
                <a:lnTo>
                  <a:pt x="6912483" y="4606862"/>
                </a:lnTo>
                <a:lnTo>
                  <a:pt x="7143750" y="4849813"/>
                </a:lnTo>
                <a:close/>
                <a:moveTo>
                  <a:pt x="7839964" y="5582730"/>
                </a:moveTo>
                <a:lnTo>
                  <a:pt x="8070850" y="5825427"/>
                </a:lnTo>
                <a:lnTo>
                  <a:pt x="7027926" y="5888482"/>
                </a:lnTo>
                <a:lnTo>
                  <a:pt x="7143750" y="4850130"/>
                </a:lnTo>
                <a:lnTo>
                  <a:pt x="7374445" y="5092700"/>
                </a:lnTo>
                <a:lnTo>
                  <a:pt x="7824344" y="4665218"/>
                </a:lnTo>
                <a:lnTo>
                  <a:pt x="8056944" y="4910011"/>
                </a:lnTo>
                <a:lnTo>
                  <a:pt x="8056944" y="4910011"/>
                </a:lnTo>
                <a:lnTo>
                  <a:pt x="8289607" y="5154803"/>
                </a:lnTo>
                <a:close/>
                <a:moveTo>
                  <a:pt x="8057261" y="4910138"/>
                </a:moveTo>
                <a:lnTo>
                  <a:pt x="8173466" y="3871786"/>
                </a:lnTo>
                <a:lnTo>
                  <a:pt x="8404098" y="4114800"/>
                </a:lnTo>
                <a:lnTo>
                  <a:pt x="8853932" y="3687382"/>
                </a:lnTo>
                <a:lnTo>
                  <a:pt x="9086850" y="3931857"/>
                </a:lnTo>
                <a:lnTo>
                  <a:pt x="9086850" y="3931857"/>
                </a:lnTo>
                <a:lnTo>
                  <a:pt x="9319451" y="4176649"/>
                </a:lnTo>
                <a:lnTo>
                  <a:pt x="8869553" y="4604068"/>
                </a:lnTo>
                <a:lnTo>
                  <a:pt x="9100185" y="4846765"/>
                </a:lnTo>
                <a:close/>
                <a:moveTo>
                  <a:pt x="9796590" y="5579999"/>
                </a:moveTo>
                <a:lnTo>
                  <a:pt x="10027158" y="5822950"/>
                </a:lnTo>
                <a:lnTo>
                  <a:pt x="8984234" y="5886006"/>
                </a:lnTo>
                <a:lnTo>
                  <a:pt x="9100439" y="4847654"/>
                </a:lnTo>
                <a:lnTo>
                  <a:pt x="9331071" y="5090351"/>
                </a:lnTo>
                <a:lnTo>
                  <a:pt x="9780905" y="4662932"/>
                </a:lnTo>
                <a:lnTo>
                  <a:pt x="10013569" y="4907725"/>
                </a:lnTo>
                <a:lnTo>
                  <a:pt x="10013569" y="4907725"/>
                </a:lnTo>
                <a:lnTo>
                  <a:pt x="10246169" y="5152581"/>
                </a:lnTo>
                <a:close/>
                <a:moveTo>
                  <a:pt x="11276140" y="4174236"/>
                </a:moveTo>
                <a:lnTo>
                  <a:pt x="10826306" y="4601718"/>
                </a:lnTo>
                <a:lnTo>
                  <a:pt x="11056874" y="4844415"/>
                </a:lnTo>
                <a:lnTo>
                  <a:pt x="10013950" y="4907471"/>
                </a:lnTo>
                <a:lnTo>
                  <a:pt x="10130155" y="3869119"/>
                </a:lnTo>
                <a:lnTo>
                  <a:pt x="10360787" y="4111816"/>
                </a:lnTo>
                <a:lnTo>
                  <a:pt x="10810684" y="3684334"/>
                </a:lnTo>
                <a:lnTo>
                  <a:pt x="11043285" y="3929126"/>
                </a:lnTo>
                <a:lnTo>
                  <a:pt x="11043285" y="3929126"/>
                </a:lnTo>
                <a:close/>
                <a:moveTo>
                  <a:pt x="11378756" y="2220341"/>
                </a:moveTo>
                <a:lnTo>
                  <a:pt x="10928794" y="2647950"/>
                </a:lnTo>
                <a:lnTo>
                  <a:pt x="11159363" y="2890647"/>
                </a:lnTo>
                <a:lnTo>
                  <a:pt x="10116439" y="2953639"/>
                </a:lnTo>
                <a:lnTo>
                  <a:pt x="10232644" y="1915351"/>
                </a:lnTo>
                <a:lnTo>
                  <a:pt x="10463276" y="2158048"/>
                </a:lnTo>
                <a:lnTo>
                  <a:pt x="10913173" y="1730566"/>
                </a:lnTo>
                <a:lnTo>
                  <a:pt x="11145774" y="1975358"/>
                </a:lnTo>
                <a:lnTo>
                  <a:pt x="11145774" y="1975676"/>
                </a:lnTo>
                <a:close/>
                <a:moveTo>
                  <a:pt x="12192000" y="6858000"/>
                </a:moveTo>
                <a:lnTo>
                  <a:pt x="12192000" y="6838950"/>
                </a:lnTo>
                <a:lnTo>
                  <a:pt x="11878310" y="6858000"/>
                </a:lnTo>
                <a:close/>
              </a:path>
            </a:pathLst>
          </a:custGeom>
          <a:gradFill>
            <a:gsLst>
              <a:gs pos="0">
                <a:srgbClr val="007450">
                  <a:alpha val="18823"/>
                </a:srgbClr>
              </a:gs>
              <a:gs pos="80000">
                <a:srgbClr val="002964">
                  <a:alpha val="0"/>
                </a:srgbClr>
              </a:gs>
              <a:gs pos="100000">
                <a:srgbClr val="002964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accent1"/>
            </a:gs>
            <a:gs pos="50000">
              <a:schemeClr val="accent2"/>
            </a:gs>
            <a:gs pos="100000">
              <a:schemeClr val="accent3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651600" y="1409701"/>
            <a:ext cx="6130200" cy="31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Oxygen Light"/>
              <a:buChar char="⇨"/>
              <a:defRPr sz="2400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 Light"/>
              <a:buChar char="⇾"/>
              <a:defRPr sz="2400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xygen Light"/>
              <a:buChar char="￫"/>
              <a:defRPr sz="2400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■"/>
              <a:defRPr sz="2400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Oxygen Light"/>
              <a:buChar char="■"/>
              <a:defRPr sz="2400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5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lvl="1" algn="r" rtl="0">
              <a:buNone/>
              <a:defRPr sz="15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lvl="2" algn="r" rtl="0">
              <a:buNone/>
              <a:defRPr sz="15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lvl="3" algn="r" rtl="0">
              <a:buNone/>
              <a:defRPr sz="15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lvl="4" algn="r" rtl="0">
              <a:buNone/>
              <a:defRPr sz="15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lvl="5" algn="r" rtl="0">
              <a:buNone/>
              <a:defRPr sz="15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lvl="6" algn="r" rtl="0">
              <a:buNone/>
              <a:defRPr sz="15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lvl="7" algn="r" rtl="0">
              <a:buNone/>
              <a:defRPr sz="15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lvl="8" algn="r" rtl="0">
              <a:buNone/>
              <a:defRPr sz="1500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3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www.slidescarnival.com/copyright-and-legal-information" TargetMode="External"/><Relationship Id="rId4" Type="http://schemas.openxmlformats.org/officeDocument/2006/relationships/hyperlink" Target="http://www.slidescarnival.com/help-use-presentation-template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?utm_source=template" TargetMode="Externa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unsplash.com/&amp;utm_source=slidescarnival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zilla-slab" TargetMode="Externa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fontsquirrel.com/fonts/oxygen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extra-free-resources-icons-and-maps/?utm_source=template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carnival.com/?utm_source=template" TargetMode="External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ctrTitle"/>
          </p:nvPr>
        </p:nvSpPr>
        <p:spPr>
          <a:xfrm>
            <a:off x="433881" y="2483561"/>
            <a:ext cx="7433400" cy="1528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CKD Analysis</a:t>
            </a:r>
            <a:endParaRPr sz="5400" dirty="0"/>
          </a:p>
        </p:txBody>
      </p:sp>
      <p:sp>
        <p:nvSpPr>
          <p:cNvPr id="3" name="Google Shape;69;p13">
            <a:extLst>
              <a:ext uri="{FF2B5EF4-FFF2-40B4-BE49-F238E27FC236}">
                <a16:creationId xmlns:a16="http://schemas.microsoft.com/office/drawing/2014/main" id="{99F72319-F921-1D4E-A931-E3A362D1FF7C}"/>
              </a:ext>
            </a:extLst>
          </p:cNvPr>
          <p:cNvSpPr txBox="1">
            <a:spLocks/>
          </p:cNvSpPr>
          <p:nvPr/>
        </p:nvSpPr>
        <p:spPr>
          <a:xfrm>
            <a:off x="449783" y="2842697"/>
            <a:ext cx="7433400" cy="15282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1800" dirty="0"/>
              <a:t>ShaoMin Liu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>
            <a:spLocks noGrp="1"/>
          </p:cNvSpPr>
          <p:nvPr>
            <p:ph type="subTitle" idx="4294967295"/>
          </p:nvPr>
        </p:nvSpPr>
        <p:spPr>
          <a:xfrm>
            <a:off x="651600" y="2400600"/>
            <a:ext cx="4242000" cy="126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sp>
        <p:nvSpPr>
          <p:cNvPr id="112" name="Google Shape;112;p19"/>
          <p:cNvSpPr/>
          <p:nvPr/>
        </p:nvSpPr>
        <p:spPr>
          <a:xfrm>
            <a:off x="7065712" y="3719887"/>
            <a:ext cx="345435" cy="32983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" name="Google Shape;113;p19"/>
          <p:cNvGrpSpPr/>
          <p:nvPr/>
        </p:nvGrpSpPr>
        <p:grpSpPr>
          <a:xfrm>
            <a:off x="6636755" y="1867508"/>
            <a:ext cx="1479919" cy="1480296"/>
            <a:chOff x="6654650" y="3665275"/>
            <a:chExt cx="409100" cy="409125"/>
          </a:xfrm>
        </p:grpSpPr>
        <p:sp>
          <p:nvSpPr>
            <p:cNvPr id="114" name="Google Shape;114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16;p19"/>
          <p:cNvGrpSpPr/>
          <p:nvPr/>
        </p:nvGrpSpPr>
        <p:grpSpPr>
          <a:xfrm rot="1056955">
            <a:off x="5210731" y="3031550"/>
            <a:ext cx="977756" cy="977868"/>
            <a:chOff x="570875" y="4322250"/>
            <a:chExt cx="443300" cy="443325"/>
          </a:xfrm>
        </p:grpSpPr>
        <p:sp>
          <p:nvSpPr>
            <p:cNvPr id="117" name="Google Shape;117;p1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19"/>
          <p:cNvSpPr/>
          <p:nvPr/>
        </p:nvSpPr>
        <p:spPr>
          <a:xfrm rot="2466640">
            <a:off x="5320427" y="2154543"/>
            <a:ext cx="479933" cy="45825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9"/>
          <p:cNvSpPr/>
          <p:nvPr/>
        </p:nvSpPr>
        <p:spPr>
          <a:xfrm rot="-1609576">
            <a:off x="6022326" y="2442879"/>
            <a:ext cx="345389" cy="32978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/>
          <p:nvPr/>
        </p:nvSpPr>
        <p:spPr>
          <a:xfrm rot="2926099">
            <a:off x="8116556" y="2704156"/>
            <a:ext cx="258659" cy="24697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9"/>
          <p:cNvSpPr/>
          <p:nvPr/>
        </p:nvSpPr>
        <p:spPr>
          <a:xfrm rot="-1609140">
            <a:off x="7040163" y="1049634"/>
            <a:ext cx="233031" cy="22250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8" name="Picture 17" descr="Table&#10;&#10;Description automatically generated">
            <a:extLst>
              <a:ext uri="{FF2B5EF4-FFF2-40B4-BE49-F238E27FC236}">
                <a16:creationId xmlns:a16="http://schemas.microsoft.com/office/drawing/2014/main" id="{D5446600-6936-E24B-9A5E-368FCD882C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76" y="882300"/>
            <a:ext cx="8613648" cy="3663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0379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ctrTitle"/>
          </p:nvPr>
        </p:nvSpPr>
        <p:spPr>
          <a:xfrm>
            <a:off x="855300" y="173280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-SG" dirty="0"/>
              <a:t>Visualization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057836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ctrTitle" idx="4294967295"/>
          </p:nvPr>
        </p:nvSpPr>
        <p:spPr>
          <a:xfrm>
            <a:off x="651600" y="1480800"/>
            <a:ext cx="4242000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Big concept</a:t>
            </a:r>
            <a:endParaRPr sz="6000" dirty="0"/>
          </a:p>
        </p:txBody>
      </p:sp>
      <p:sp>
        <p:nvSpPr>
          <p:cNvPr id="111" name="Google Shape;111;p19"/>
          <p:cNvSpPr txBox="1">
            <a:spLocks noGrp="1"/>
          </p:cNvSpPr>
          <p:nvPr>
            <p:ph type="subTitle" idx="4294967295"/>
          </p:nvPr>
        </p:nvSpPr>
        <p:spPr>
          <a:xfrm>
            <a:off x="651600" y="2400600"/>
            <a:ext cx="4242000" cy="1262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Bring the attention of your audience over a key concept using icons or illustrations</a:t>
            </a:r>
            <a:endParaRPr dirty="0"/>
          </a:p>
        </p:txBody>
      </p:sp>
      <p:sp>
        <p:nvSpPr>
          <p:cNvPr id="112" name="Google Shape;112;p19"/>
          <p:cNvSpPr/>
          <p:nvPr/>
        </p:nvSpPr>
        <p:spPr>
          <a:xfrm>
            <a:off x="7065712" y="3719887"/>
            <a:ext cx="345435" cy="32983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" name="Google Shape;113;p19"/>
          <p:cNvGrpSpPr/>
          <p:nvPr/>
        </p:nvGrpSpPr>
        <p:grpSpPr>
          <a:xfrm>
            <a:off x="6636755" y="1867508"/>
            <a:ext cx="1479919" cy="1480296"/>
            <a:chOff x="6654650" y="3665275"/>
            <a:chExt cx="409100" cy="409125"/>
          </a:xfrm>
        </p:grpSpPr>
        <p:sp>
          <p:nvSpPr>
            <p:cNvPr id="114" name="Google Shape;114;p19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9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" name="Google Shape;116;p19"/>
          <p:cNvGrpSpPr/>
          <p:nvPr/>
        </p:nvGrpSpPr>
        <p:grpSpPr>
          <a:xfrm rot="1056955">
            <a:off x="5210731" y="3031550"/>
            <a:ext cx="977756" cy="977868"/>
            <a:chOff x="570875" y="4322250"/>
            <a:chExt cx="443300" cy="443325"/>
          </a:xfrm>
        </p:grpSpPr>
        <p:sp>
          <p:nvSpPr>
            <p:cNvPr id="117" name="Google Shape;117;p19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9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9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9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1" name="Google Shape;121;p19"/>
          <p:cNvSpPr/>
          <p:nvPr/>
        </p:nvSpPr>
        <p:spPr>
          <a:xfrm rot="2466640">
            <a:off x="5320427" y="2154543"/>
            <a:ext cx="479933" cy="45825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9"/>
          <p:cNvSpPr/>
          <p:nvPr/>
        </p:nvSpPr>
        <p:spPr>
          <a:xfrm rot="-1609576">
            <a:off x="6022326" y="2442879"/>
            <a:ext cx="345389" cy="32978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/>
          <p:nvPr/>
        </p:nvSpPr>
        <p:spPr>
          <a:xfrm rot="2926099">
            <a:off x="8116556" y="2704156"/>
            <a:ext cx="258659" cy="24697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9"/>
          <p:cNvSpPr/>
          <p:nvPr/>
        </p:nvSpPr>
        <p:spPr>
          <a:xfrm rot="-1609140">
            <a:off x="7040163" y="1049634"/>
            <a:ext cx="233031" cy="222505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3679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Instructions for use</a:t>
            </a:r>
            <a:endParaRPr/>
          </a:p>
        </p:txBody>
      </p:sp>
      <p:sp>
        <p:nvSpPr>
          <p:cNvPr id="75" name="Google Shape;75;p14"/>
          <p:cNvSpPr txBox="1">
            <a:spLocks noGrp="1"/>
          </p:cNvSpPr>
          <p:nvPr>
            <p:ph type="body" idx="2"/>
          </p:nvPr>
        </p:nvSpPr>
        <p:spPr>
          <a:xfrm>
            <a:off x="3917627" y="1409700"/>
            <a:ext cx="28641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EDIT IN POWERPOINT®</a:t>
            </a:r>
            <a:endParaRPr sz="12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dirty="0"/>
              <a:t>Click on the button under the presentation preview that says </a:t>
            </a:r>
            <a:r>
              <a:rPr lang="en" sz="1200" b="1" dirty="0"/>
              <a:t>"Download as PowerPoint template"</a:t>
            </a:r>
            <a:r>
              <a:rPr lang="en" sz="1200" dirty="0"/>
              <a:t>. You will get a .pptx file that you can edit in PowerPoint. </a:t>
            </a:r>
            <a:endParaRPr sz="12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 dirty="0"/>
              <a:t>Remember to download and install the fonts used in this presentation (you’ll find the links to the font files needed in the </a:t>
            </a:r>
            <a:r>
              <a:rPr lang="en" sz="1200" u="sng" dirty="0">
                <a:solidFill>
                  <a:schemeClr val="hlink"/>
                </a:solidFill>
                <a:hlinkClick r:id="rId3" action="ppaction://hlinksldjump"/>
              </a:rPr>
              <a:t>Presentation design slide</a:t>
            </a:r>
            <a:r>
              <a:rPr lang="en" sz="1200" dirty="0"/>
              <a:t>)</a:t>
            </a:r>
            <a:endParaRPr sz="1200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 dirty="0"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>
            <a:off x="651600" y="1409700"/>
            <a:ext cx="28641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/>
              <a:t>EDIT IN GOOGLE SLIDES</a:t>
            </a:r>
            <a:endParaRPr sz="12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Click on the button under the presentation preview that says </a:t>
            </a:r>
            <a:r>
              <a:rPr lang="en" sz="1200" b="1" dirty="0"/>
              <a:t>"Use as Google Slides Theme"</a:t>
            </a:r>
            <a:r>
              <a:rPr lang="en" sz="1200" dirty="0"/>
              <a:t>.</a:t>
            </a:r>
            <a:endParaRPr sz="1200" dirty="0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You will get a copy of this document on your Google Drive and will be able to edit, add or delete slides.</a:t>
            </a:r>
            <a:endParaRPr sz="1200" dirty="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/>
              <a:t>You have to be signed in to your Google account.</a:t>
            </a:r>
            <a:endParaRPr dirty="0"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2"/>
          </p:nvPr>
        </p:nvSpPr>
        <p:spPr>
          <a:xfrm>
            <a:off x="651600" y="3905925"/>
            <a:ext cx="6130200" cy="65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2"/>
                </a:solidFill>
              </a:rPr>
              <a:t>More info on how to use this template at </a:t>
            </a:r>
            <a:r>
              <a:rPr lang="en" sz="1200" b="1" u="sng">
                <a:solidFill>
                  <a:schemeClr val="accent2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slidescarnival.com/help-use-presentation-template</a:t>
            </a:r>
            <a:endParaRPr sz="1200" b="1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accent2"/>
                </a:solidFill>
              </a:rPr>
              <a:t>This template is free to use under </a:t>
            </a:r>
            <a:r>
              <a:rPr lang="en" sz="1200" u="sng">
                <a:solidFill>
                  <a:schemeClr val="accent2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Creative Commons Attribution license</a:t>
            </a:r>
            <a:r>
              <a:rPr lang="en" sz="1200">
                <a:solidFill>
                  <a:schemeClr val="accent2"/>
                </a:solidFill>
              </a:rPr>
              <a:t>. You can keep the Credits slide or mention SlidesCarnival and other resources used in a slide footer.</a:t>
            </a:r>
            <a:endParaRPr sz="120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accent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2"/>
              </a:solidFill>
            </a:endParaRPr>
          </a:p>
        </p:txBody>
      </p:sp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ctrTitle" idx="4294967295"/>
          </p:nvPr>
        </p:nvSpPr>
        <p:spPr>
          <a:xfrm>
            <a:off x="855300" y="1322588"/>
            <a:ext cx="3395100" cy="79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Hello!</a:t>
            </a:r>
            <a:endParaRPr sz="6000">
              <a:solidFill>
                <a:schemeClr val="lt1"/>
              </a:solidFill>
            </a:endParaRPr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4294967295"/>
          </p:nvPr>
        </p:nvSpPr>
        <p:spPr>
          <a:xfrm>
            <a:off x="855300" y="2158613"/>
            <a:ext cx="3395100" cy="1662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I am Jayden Smith</a:t>
            </a:r>
            <a:endParaRPr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I am here because I love to give presentations. </a:t>
            </a:r>
            <a:endParaRPr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You can find me at @username</a:t>
            </a:r>
            <a:endParaRPr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85" name="Google Shape;85;p15"/>
          <p:cNvPicPr preferRelativeResize="0"/>
          <p:nvPr/>
        </p:nvPicPr>
        <p:blipFill rotWithShape="1">
          <a:blip r:embed="rId3">
            <a:alphaModFix/>
          </a:blip>
          <a:srcRect b="26610"/>
          <a:stretch/>
        </p:blipFill>
        <p:spPr>
          <a:xfrm>
            <a:off x="5194175" y="397650"/>
            <a:ext cx="3949800" cy="4348200"/>
          </a:xfrm>
          <a:prstGeom prst="leftArrow">
            <a:avLst>
              <a:gd name="adj1" fmla="val 64503"/>
              <a:gd name="adj2" fmla="val 55753"/>
            </a:avLst>
          </a:prstGeom>
          <a:noFill/>
          <a:ln>
            <a:noFill/>
          </a:ln>
        </p:spPr>
      </p:pic>
      <p:sp>
        <p:nvSpPr>
          <p:cNvPr id="86" name="Google Shape;86;p1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7"/>
          <p:cNvSpPr txBox="1">
            <a:spLocks noGrp="1"/>
          </p:cNvSpPr>
          <p:nvPr>
            <p:ph type="body" idx="1"/>
          </p:nvPr>
        </p:nvSpPr>
        <p:spPr>
          <a:xfrm>
            <a:off x="1081800" y="1066000"/>
            <a:ext cx="5700000" cy="29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Quotations are commonly printed as a means of inspiration and to invoke philosophical thoughts from the reader.</a:t>
            </a:r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a slide title</a:t>
            </a:r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651600" y="1409701"/>
            <a:ext cx="6130200" cy="310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⇨"/>
            </a:pPr>
            <a:r>
              <a:rPr lang="en" dirty="0"/>
              <a:t>Here you have a list of items</a:t>
            </a:r>
            <a:endParaRPr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⇨"/>
            </a:pPr>
            <a:r>
              <a:rPr lang="en" dirty="0"/>
              <a:t>And some text</a:t>
            </a:r>
            <a:endParaRPr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⇨"/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body" idx="1"/>
          </p:nvPr>
        </p:nvSpPr>
        <p:spPr>
          <a:xfrm>
            <a:off x="651600" y="1409700"/>
            <a:ext cx="28641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White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milk and fresh snow, the color produced by the combination of all the colors of the visible spectrum.</a:t>
            </a:r>
            <a:endParaRPr/>
          </a:p>
        </p:txBody>
      </p:sp>
      <p:sp>
        <p:nvSpPr>
          <p:cNvPr id="131" name="Google Shape;131;p20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can also split your content</a:t>
            </a:r>
            <a:endParaRPr/>
          </a:p>
        </p:txBody>
      </p:sp>
      <p:sp>
        <p:nvSpPr>
          <p:cNvPr id="132" name="Google Shape;132;p20"/>
          <p:cNvSpPr txBox="1">
            <a:spLocks noGrp="1"/>
          </p:cNvSpPr>
          <p:nvPr>
            <p:ph type="body" idx="2"/>
          </p:nvPr>
        </p:nvSpPr>
        <p:spPr>
          <a:xfrm>
            <a:off x="3917627" y="1409700"/>
            <a:ext cx="28641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Black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ebony and of outer space. It has been the symbolic color of elegance, solemnity and authority.</a:t>
            </a:r>
            <a:endParaRPr/>
          </a:p>
        </p:txBody>
      </p:sp>
      <p:sp>
        <p:nvSpPr>
          <p:cNvPr id="133" name="Google Shape;133;p2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two or three columns</a:t>
            </a:r>
            <a:endParaRPr/>
          </a:p>
        </p:txBody>
      </p:sp>
      <p:sp>
        <p:nvSpPr>
          <p:cNvPr id="139" name="Google Shape;139;p21"/>
          <p:cNvSpPr txBox="1">
            <a:spLocks noGrp="1"/>
          </p:cNvSpPr>
          <p:nvPr>
            <p:ph type="body" idx="1"/>
          </p:nvPr>
        </p:nvSpPr>
        <p:spPr>
          <a:xfrm>
            <a:off x="651600" y="1409700"/>
            <a:ext cx="19098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color of gold, butter and ripe lemons. In the spectrum of visible light, yellow is found between green and orange.</a:t>
            </a:r>
            <a:endParaRPr/>
          </a:p>
        </p:txBody>
      </p:sp>
      <p:sp>
        <p:nvSpPr>
          <p:cNvPr id="140" name="Google Shape;140;p21"/>
          <p:cNvSpPr txBox="1">
            <a:spLocks noGrp="1"/>
          </p:cNvSpPr>
          <p:nvPr>
            <p:ph type="body" idx="2"/>
          </p:nvPr>
        </p:nvSpPr>
        <p:spPr>
          <a:xfrm>
            <a:off x="2761814" y="1409700"/>
            <a:ext cx="19098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Is the colour of the clear sky and the deep sea. It is located between violet and green on the optical spectrum.</a:t>
            </a:r>
            <a:endParaRPr/>
          </a:p>
        </p:txBody>
      </p:sp>
      <p:sp>
        <p:nvSpPr>
          <p:cNvPr id="141" name="Google Shape;141;p21"/>
          <p:cNvSpPr txBox="1">
            <a:spLocks noGrp="1"/>
          </p:cNvSpPr>
          <p:nvPr>
            <p:ph type="body" idx="3"/>
          </p:nvPr>
        </p:nvSpPr>
        <p:spPr>
          <a:xfrm>
            <a:off x="4872029" y="1409700"/>
            <a:ext cx="1909800" cy="330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/>
              <a:t>Is the color of blood, and because of this it has historically been associated with sacrifice, danger and courage. </a:t>
            </a:r>
            <a:endParaRPr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/>
          </a:p>
        </p:txBody>
      </p:sp>
      <p:sp>
        <p:nvSpPr>
          <p:cNvPr id="142" name="Google Shape;142;p2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651600" y="991825"/>
            <a:ext cx="3319200" cy="87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picture is worth a thousand words</a:t>
            </a:r>
            <a:endParaRPr/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651600" y="2212775"/>
            <a:ext cx="3319200" cy="1938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200"/>
              <a:t>A complex idea can be conveyed with just a single still image, namely making it possible to absorb large amounts of data quickly.</a:t>
            </a:r>
            <a:endParaRPr sz="2200"/>
          </a:p>
        </p:txBody>
      </p:sp>
      <p:pic>
        <p:nvPicPr>
          <p:cNvPr id="149" name="Google Shape;149;p22"/>
          <p:cNvPicPr preferRelativeResize="0"/>
          <p:nvPr/>
        </p:nvPicPr>
        <p:blipFill rotWithShape="1">
          <a:blip r:embed="rId3">
            <a:alphaModFix/>
          </a:blip>
          <a:srcRect t="24998"/>
          <a:stretch/>
        </p:blipFill>
        <p:spPr>
          <a:xfrm>
            <a:off x="45720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ctrTitle"/>
          </p:nvPr>
        </p:nvSpPr>
        <p:spPr>
          <a:xfrm>
            <a:off x="410026" y="294198"/>
            <a:ext cx="7433400" cy="1528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AGENDA</a:t>
            </a:r>
            <a:endParaRPr sz="5400" dirty="0"/>
          </a:p>
        </p:txBody>
      </p:sp>
      <p:sp>
        <p:nvSpPr>
          <p:cNvPr id="6" name="Google Shape;69;p13">
            <a:extLst>
              <a:ext uri="{FF2B5EF4-FFF2-40B4-BE49-F238E27FC236}">
                <a16:creationId xmlns:a16="http://schemas.microsoft.com/office/drawing/2014/main" id="{9C20748D-5EBA-A345-A732-31636ECF14C2}"/>
              </a:ext>
            </a:extLst>
          </p:cNvPr>
          <p:cNvSpPr txBox="1">
            <a:spLocks/>
          </p:cNvSpPr>
          <p:nvPr/>
        </p:nvSpPr>
        <p:spPr>
          <a:xfrm>
            <a:off x="1710600" y="2156353"/>
            <a:ext cx="7433400" cy="15282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chemeClr val="dk1">
                <a:alpha val="30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Zilla Slab SemiBold"/>
              <a:buNone/>
              <a:defRPr sz="6000" b="0" i="0" u="none" strike="noStrike" cap="none">
                <a:solidFill>
                  <a:schemeClr val="lt1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pPr marL="685800" indent="-685800">
              <a:lnSpc>
                <a:spcPct val="150000"/>
              </a:lnSpc>
              <a:buSzPct val="100000"/>
              <a:buFont typeface="Wingdings" pitchFamily="2" charset="2"/>
              <a:buChar char="Ø"/>
            </a:pPr>
            <a:r>
              <a:rPr lang="en-SG" sz="2000" dirty="0"/>
              <a:t>Medical 101</a:t>
            </a:r>
          </a:p>
          <a:p>
            <a:pPr marL="685800" indent="-685800">
              <a:lnSpc>
                <a:spcPct val="150000"/>
              </a:lnSpc>
              <a:buSzPct val="100000"/>
              <a:buFont typeface="Wingdings" pitchFamily="2" charset="2"/>
              <a:buChar char="Ø"/>
            </a:pPr>
            <a:r>
              <a:rPr lang="en-SG" sz="2000" dirty="0"/>
              <a:t>Data Demographic</a:t>
            </a:r>
          </a:p>
          <a:p>
            <a:pPr marL="685800" indent="-685800">
              <a:lnSpc>
                <a:spcPct val="150000"/>
              </a:lnSpc>
              <a:buSzPct val="100000"/>
              <a:buFont typeface="Wingdings" pitchFamily="2" charset="2"/>
              <a:buChar char="Ø"/>
            </a:pPr>
            <a:r>
              <a:rPr lang="en-SG" sz="2000" dirty="0"/>
              <a:t>Patient Summary</a:t>
            </a:r>
          </a:p>
          <a:p>
            <a:pPr marL="685800" indent="-685800">
              <a:lnSpc>
                <a:spcPct val="150000"/>
              </a:lnSpc>
              <a:buSzPct val="100000"/>
              <a:buFont typeface="Wingdings" pitchFamily="2" charset="2"/>
              <a:buChar char="Ø"/>
            </a:pPr>
            <a:r>
              <a:rPr lang="en-SG" sz="2000" dirty="0"/>
              <a:t>Treatment Summary</a:t>
            </a:r>
          </a:p>
          <a:p>
            <a:pPr marL="685800" indent="-685800">
              <a:lnSpc>
                <a:spcPct val="150000"/>
              </a:lnSpc>
              <a:buSzPct val="100000"/>
              <a:buFont typeface="Wingdings" pitchFamily="2" charset="2"/>
              <a:buChar char="Ø"/>
            </a:pPr>
            <a:r>
              <a:rPr lang="en-SG" sz="2000" dirty="0"/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2816763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>
            <a:spLocks noGrp="1"/>
          </p:cNvSpPr>
          <p:nvPr>
            <p:ph type="title" idx="4294967295"/>
          </p:nvPr>
        </p:nvSpPr>
        <p:spPr>
          <a:xfrm>
            <a:off x="2293950" y="491750"/>
            <a:ext cx="4556100" cy="71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>
                <a:solidFill>
                  <a:schemeClr val="dk1"/>
                </a:solidFill>
              </a:rPr>
              <a:t>Want big impact?</a:t>
            </a:r>
            <a:endParaRPr sz="2400" b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Use big image.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56" name="Google Shape;156;p2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diagrams to explain your ideas</a:t>
            </a:r>
            <a:endParaRPr/>
          </a:p>
        </p:txBody>
      </p:sp>
      <p:sp>
        <p:nvSpPr>
          <p:cNvPr id="162" name="Google Shape;162;p2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  <p:cxnSp>
        <p:nvCxnSpPr>
          <p:cNvPr id="163" name="Google Shape;163;p24"/>
          <p:cNvCxnSpPr>
            <a:stCxn id="164" idx="2"/>
            <a:endCxn id="165" idx="0"/>
          </p:cNvCxnSpPr>
          <p:nvPr/>
        </p:nvCxnSpPr>
        <p:spPr>
          <a:xfrm rot="-5400000" flipH="1">
            <a:off x="4137292" y="1762082"/>
            <a:ext cx="762000" cy="1603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6" name="Google Shape;166;p24"/>
          <p:cNvCxnSpPr>
            <a:stCxn id="167" idx="0"/>
            <a:endCxn id="164" idx="2"/>
          </p:cNvCxnSpPr>
          <p:nvPr/>
        </p:nvCxnSpPr>
        <p:spPr>
          <a:xfrm rot="-5400000">
            <a:off x="2534108" y="1762082"/>
            <a:ext cx="762000" cy="16032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68" name="Google Shape;168;p24"/>
          <p:cNvCxnSpPr>
            <a:stCxn id="167" idx="2"/>
            <a:endCxn id="169" idx="0"/>
          </p:cNvCxnSpPr>
          <p:nvPr/>
        </p:nvCxnSpPr>
        <p:spPr>
          <a:xfrm rot="-5400000" flipH="1">
            <a:off x="2115308" y="3385382"/>
            <a:ext cx="762000" cy="7656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70" name="Google Shape;170;p24"/>
          <p:cNvCxnSpPr>
            <a:stCxn id="171" idx="0"/>
            <a:endCxn id="167" idx="2"/>
          </p:cNvCxnSpPr>
          <p:nvPr/>
        </p:nvCxnSpPr>
        <p:spPr>
          <a:xfrm rot="-5400000">
            <a:off x="1349849" y="3385457"/>
            <a:ext cx="762000" cy="7656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72" name="Google Shape;172;p24"/>
          <p:cNvCxnSpPr>
            <a:stCxn id="165" idx="2"/>
            <a:endCxn id="173" idx="0"/>
          </p:cNvCxnSpPr>
          <p:nvPr/>
        </p:nvCxnSpPr>
        <p:spPr>
          <a:xfrm rot="-5400000" flipH="1">
            <a:off x="5321675" y="3385382"/>
            <a:ext cx="762000" cy="7656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74" name="Google Shape;174;p24"/>
          <p:cNvCxnSpPr>
            <a:stCxn id="175" idx="0"/>
            <a:endCxn id="165" idx="2"/>
          </p:cNvCxnSpPr>
          <p:nvPr/>
        </p:nvCxnSpPr>
        <p:spPr>
          <a:xfrm rot="-5400000">
            <a:off x="4556217" y="3385457"/>
            <a:ext cx="762000" cy="765600"/>
          </a:xfrm>
          <a:prstGeom prst="bentConnector3">
            <a:avLst>
              <a:gd name="adj1" fmla="val 50005"/>
            </a:avLst>
          </a:prstGeom>
          <a:noFill/>
          <a:ln w="9525" cap="flat" cmpd="sng">
            <a:solidFill>
              <a:schemeClr val="dk2"/>
            </a:solidFill>
            <a:prstDash val="solid"/>
            <a:miter lim="8000"/>
            <a:headEnd type="none" w="sm" len="sm"/>
            <a:tailEnd type="none" w="sm" len="sm"/>
          </a:ln>
        </p:spPr>
      </p:cxnSp>
      <p:grpSp>
        <p:nvGrpSpPr>
          <p:cNvPr id="176" name="Google Shape;176;p24"/>
          <p:cNvGrpSpPr/>
          <p:nvPr/>
        </p:nvGrpSpPr>
        <p:grpSpPr>
          <a:xfrm>
            <a:off x="3020240" y="1740170"/>
            <a:ext cx="1392903" cy="442513"/>
            <a:chOff x="3802950" y="1145950"/>
            <a:chExt cx="1538100" cy="442513"/>
          </a:xfrm>
        </p:grpSpPr>
        <p:sp>
          <p:nvSpPr>
            <p:cNvPr id="164" name="Google Shape;164;p24"/>
            <p:cNvSpPr txBox="1"/>
            <p:nvPr/>
          </p:nvSpPr>
          <p:spPr>
            <a:xfrm>
              <a:off x="3802950" y="1145963"/>
              <a:ext cx="1538100" cy="442500"/>
            </a:xfrm>
            <a:prstGeom prst="rect">
              <a:avLst/>
            </a:prstGeom>
            <a:solidFill>
              <a:schemeClr val="accent3"/>
            </a:solidFill>
            <a:ln w="19050" cap="flat" cmpd="sng">
              <a:solidFill>
                <a:srgbClr val="155B5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Oxygen"/>
                  <a:ea typeface="Oxygen"/>
                  <a:cs typeface="Oxygen"/>
                  <a:sym typeface="Oxygen"/>
                </a:rPr>
                <a:t>Lorem Ipsum</a:t>
              </a:r>
              <a:endParaRPr sz="1000">
                <a:solidFill>
                  <a:srgbClr val="FFFFFF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177" name="Google Shape;177;p24"/>
            <p:cNvSpPr/>
            <p:nvPr/>
          </p:nvSpPr>
          <p:spPr>
            <a:xfrm>
              <a:off x="3802950" y="1145950"/>
              <a:ext cx="1538100" cy="52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178" name="Google Shape;178;p24"/>
          <p:cNvGrpSpPr/>
          <p:nvPr/>
        </p:nvGrpSpPr>
        <p:grpSpPr>
          <a:xfrm>
            <a:off x="1417056" y="2944670"/>
            <a:ext cx="1392903" cy="442513"/>
            <a:chOff x="2032650" y="2350450"/>
            <a:chExt cx="1538100" cy="442513"/>
          </a:xfrm>
        </p:grpSpPr>
        <p:sp>
          <p:nvSpPr>
            <p:cNvPr id="167" name="Google Shape;167;p24"/>
            <p:cNvSpPr txBox="1"/>
            <p:nvPr/>
          </p:nvSpPr>
          <p:spPr>
            <a:xfrm>
              <a:off x="2032650" y="2350463"/>
              <a:ext cx="1538100" cy="442500"/>
            </a:xfrm>
            <a:prstGeom prst="rect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Oxygen"/>
                  <a:ea typeface="Oxygen"/>
                  <a:cs typeface="Oxygen"/>
                  <a:sym typeface="Oxygen"/>
                </a:rPr>
                <a:t>Lorem Ipsum</a:t>
              </a:r>
              <a:endParaRPr sz="1000">
                <a:solidFill>
                  <a:srgbClr val="FFFFFF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179" name="Google Shape;179;p24"/>
            <p:cNvSpPr/>
            <p:nvPr/>
          </p:nvSpPr>
          <p:spPr>
            <a:xfrm>
              <a:off x="2032650" y="2350450"/>
              <a:ext cx="1538100" cy="52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180" name="Google Shape;180;p24"/>
          <p:cNvGrpSpPr/>
          <p:nvPr/>
        </p:nvGrpSpPr>
        <p:grpSpPr>
          <a:xfrm>
            <a:off x="4623424" y="2944670"/>
            <a:ext cx="1392903" cy="442513"/>
            <a:chOff x="5573250" y="2350450"/>
            <a:chExt cx="1538100" cy="442513"/>
          </a:xfrm>
        </p:grpSpPr>
        <p:sp>
          <p:nvSpPr>
            <p:cNvPr id="165" name="Google Shape;165;p24"/>
            <p:cNvSpPr txBox="1"/>
            <p:nvPr/>
          </p:nvSpPr>
          <p:spPr>
            <a:xfrm>
              <a:off x="5573250" y="2350463"/>
              <a:ext cx="1538100" cy="442500"/>
            </a:xfrm>
            <a:prstGeom prst="rect">
              <a:avLst/>
            </a:prstGeom>
            <a:solidFill>
              <a:schemeClr val="accent2"/>
            </a:solidFill>
            <a:ln w="19050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rgbClr val="FFFFFF"/>
                  </a:solidFill>
                  <a:latin typeface="Oxygen"/>
                  <a:ea typeface="Oxygen"/>
                  <a:cs typeface="Oxygen"/>
                  <a:sym typeface="Oxygen"/>
                </a:rPr>
                <a:t>Lorem Ipsum</a:t>
              </a:r>
              <a:endParaRPr sz="1000">
                <a:solidFill>
                  <a:srgbClr val="FFFFFF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181" name="Google Shape;181;p24"/>
            <p:cNvSpPr/>
            <p:nvPr/>
          </p:nvSpPr>
          <p:spPr>
            <a:xfrm>
              <a:off x="5573250" y="2350450"/>
              <a:ext cx="1538100" cy="52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182" name="Google Shape;182;p24"/>
          <p:cNvGrpSpPr/>
          <p:nvPr/>
        </p:nvGrpSpPr>
        <p:grpSpPr>
          <a:xfrm>
            <a:off x="5388882" y="4149245"/>
            <a:ext cx="1392903" cy="442513"/>
            <a:chOff x="6418500" y="3555025"/>
            <a:chExt cx="1538100" cy="442513"/>
          </a:xfrm>
        </p:grpSpPr>
        <p:sp>
          <p:nvSpPr>
            <p:cNvPr id="173" name="Google Shape;173;p24"/>
            <p:cNvSpPr txBox="1"/>
            <p:nvPr/>
          </p:nvSpPr>
          <p:spPr>
            <a:xfrm>
              <a:off x="6418500" y="3555038"/>
              <a:ext cx="1538100" cy="4425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3"/>
                  </a:solidFill>
                  <a:latin typeface="Oxygen"/>
                  <a:ea typeface="Oxygen"/>
                  <a:cs typeface="Oxygen"/>
                  <a:sym typeface="Oxygen"/>
                </a:rPr>
                <a:t>Lorem Ipsum</a:t>
              </a:r>
              <a:endParaRPr sz="1000">
                <a:solidFill>
                  <a:schemeClr val="accent3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6418500" y="3555025"/>
              <a:ext cx="1538100" cy="52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184" name="Google Shape;184;p24"/>
          <p:cNvGrpSpPr/>
          <p:nvPr/>
        </p:nvGrpSpPr>
        <p:grpSpPr>
          <a:xfrm>
            <a:off x="3857965" y="4149257"/>
            <a:ext cx="1392903" cy="442500"/>
            <a:chOff x="4728000" y="3555038"/>
            <a:chExt cx="1538100" cy="442500"/>
          </a:xfrm>
        </p:grpSpPr>
        <p:sp>
          <p:nvSpPr>
            <p:cNvPr id="175" name="Google Shape;175;p24"/>
            <p:cNvSpPr txBox="1"/>
            <p:nvPr/>
          </p:nvSpPr>
          <p:spPr>
            <a:xfrm>
              <a:off x="4728000" y="3555038"/>
              <a:ext cx="1538100" cy="4425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3"/>
                  </a:solidFill>
                  <a:latin typeface="Oxygen"/>
                  <a:ea typeface="Oxygen"/>
                  <a:cs typeface="Oxygen"/>
                  <a:sym typeface="Oxygen"/>
                </a:rPr>
                <a:t>Lorem Ipsum</a:t>
              </a:r>
              <a:endParaRPr sz="1000">
                <a:solidFill>
                  <a:schemeClr val="accent3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4728000" y="3555100"/>
              <a:ext cx="1538100" cy="52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186" name="Google Shape;186;p24"/>
          <p:cNvGrpSpPr/>
          <p:nvPr/>
        </p:nvGrpSpPr>
        <p:grpSpPr>
          <a:xfrm>
            <a:off x="2182515" y="4149257"/>
            <a:ext cx="1392903" cy="442500"/>
            <a:chOff x="2877900" y="3555038"/>
            <a:chExt cx="1538100" cy="442500"/>
          </a:xfrm>
        </p:grpSpPr>
        <p:sp>
          <p:nvSpPr>
            <p:cNvPr id="169" name="Google Shape;169;p24"/>
            <p:cNvSpPr txBox="1"/>
            <p:nvPr/>
          </p:nvSpPr>
          <p:spPr>
            <a:xfrm>
              <a:off x="2877900" y="3555038"/>
              <a:ext cx="1538100" cy="4425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3"/>
                  </a:solidFill>
                  <a:latin typeface="Oxygen"/>
                  <a:ea typeface="Oxygen"/>
                  <a:cs typeface="Oxygen"/>
                  <a:sym typeface="Oxygen"/>
                </a:rPr>
                <a:t>Lorem Ipsum</a:t>
              </a:r>
              <a:endParaRPr sz="1000">
                <a:solidFill>
                  <a:schemeClr val="accent3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2877900" y="3555100"/>
              <a:ext cx="1538100" cy="52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188" name="Google Shape;188;p24"/>
          <p:cNvGrpSpPr/>
          <p:nvPr/>
        </p:nvGrpSpPr>
        <p:grpSpPr>
          <a:xfrm>
            <a:off x="651598" y="4149257"/>
            <a:ext cx="1392903" cy="442500"/>
            <a:chOff x="1187400" y="3555038"/>
            <a:chExt cx="1538100" cy="442500"/>
          </a:xfrm>
        </p:grpSpPr>
        <p:sp>
          <p:nvSpPr>
            <p:cNvPr id="171" name="Google Shape;171;p24"/>
            <p:cNvSpPr txBox="1"/>
            <p:nvPr/>
          </p:nvSpPr>
          <p:spPr>
            <a:xfrm>
              <a:off x="1187400" y="3555038"/>
              <a:ext cx="1538100" cy="442500"/>
            </a:xfrm>
            <a:prstGeom prst="rect">
              <a:avLst/>
            </a:prstGeom>
            <a:solidFill>
              <a:schemeClr val="accen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b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000">
                  <a:solidFill>
                    <a:schemeClr val="accent3"/>
                  </a:solidFill>
                  <a:latin typeface="Oxygen"/>
                  <a:ea typeface="Oxygen"/>
                  <a:cs typeface="Oxygen"/>
                  <a:sym typeface="Oxygen"/>
                </a:rPr>
                <a:t>Lorem Ipsum</a:t>
              </a:r>
              <a:endParaRPr sz="1000">
                <a:solidFill>
                  <a:schemeClr val="accent3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189" name="Google Shape;189;p24"/>
            <p:cNvSpPr/>
            <p:nvPr/>
          </p:nvSpPr>
          <p:spPr>
            <a:xfrm>
              <a:off x="1187400" y="3555100"/>
              <a:ext cx="1538100" cy="52800"/>
            </a:xfrm>
            <a:prstGeom prst="rect">
              <a:avLst/>
            </a:prstGeom>
            <a:solidFill>
              <a:schemeClr val="lt1"/>
            </a:solidFill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3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tables to compare data</a:t>
            </a:r>
            <a:endParaRPr/>
          </a:p>
        </p:txBody>
      </p:sp>
      <p:graphicFrame>
        <p:nvGraphicFramePr>
          <p:cNvPr id="195" name="Google Shape;195;p25"/>
          <p:cNvGraphicFramePr/>
          <p:nvPr/>
        </p:nvGraphicFramePr>
        <p:xfrm>
          <a:off x="6516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{7405A473-A67A-4E67-B12D-D377399AE1F6}</a:tableStyleId>
              </a:tblPr>
              <a:tblGrid>
                <a:gridCol w="15325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25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2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2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92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A</a:t>
                      </a:r>
                      <a:endParaRPr sz="11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B</a:t>
                      </a:r>
                      <a:endParaRPr sz="11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C</a:t>
                      </a:r>
                      <a:endParaRPr sz="11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2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Yellow</a:t>
                      </a:r>
                      <a:endParaRPr sz="11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20</a:t>
                      </a:r>
                      <a:endParaRPr sz="1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7</a:t>
                      </a:r>
                      <a:endParaRPr sz="1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92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30</a:t>
                      </a:r>
                      <a:endParaRPr sz="1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15</a:t>
                      </a:r>
                      <a:endParaRPr sz="1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24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Orange</a:t>
                      </a:r>
                      <a:endParaRPr sz="11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5</a:t>
                      </a:r>
                      <a:endParaRPr sz="1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24</a:t>
                      </a:r>
                      <a:endParaRPr sz="1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16</a:t>
                      </a:r>
                      <a:endParaRPr sz="1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accen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96" name="Google Shape;196;p2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/>
          <p:nvPr/>
        </p:nvSpPr>
        <p:spPr>
          <a:xfrm>
            <a:off x="651600" y="713975"/>
            <a:ext cx="8034576" cy="3827495"/>
          </a:xfrm>
          <a:custGeom>
            <a:avLst/>
            <a:gdLst/>
            <a:ahLst/>
            <a:cxnLst/>
            <a:rect l="l" t="t" r="r" b="b"/>
            <a:pathLst>
              <a:path w="285750" h="136125" extrusionOk="0">
                <a:moveTo>
                  <a:pt x="74830" y="1313"/>
                </a:moveTo>
                <a:lnTo>
                  <a:pt x="74352" y="1330"/>
                </a:lnTo>
                <a:lnTo>
                  <a:pt x="74864" y="1330"/>
                </a:lnTo>
                <a:lnTo>
                  <a:pt x="74830" y="1313"/>
                </a:lnTo>
                <a:close/>
                <a:moveTo>
                  <a:pt x="77830" y="1739"/>
                </a:moveTo>
                <a:lnTo>
                  <a:pt x="77830" y="1739"/>
                </a:lnTo>
                <a:lnTo>
                  <a:pt x="77830" y="1739"/>
                </a:lnTo>
                <a:close/>
                <a:moveTo>
                  <a:pt x="176011" y="1432"/>
                </a:moveTo>
                <a:lnTo>
                  <a:pt x="176114" y="1636"/>
                </a:lnTo>
                <a:lnTo>
                  <a:pt x="175500" y="1841"/>
                </a:lnTo>
                <a:lnTo>
                  <a:pt x="175807" y="1943"/>
                </a:lnTo>
                <a:lnTo>
                  <a:pt x="178875" y="1943"/>
                </a:lnTo>
                <a:lnTo>
                  <a:pt x="178773" y="1636"/>
                </a:lnTo>
                <a:lnTo>
                  <a:pt x="176011" y="1432"/>
                </a:lnTo>
                <a:close/>
                <a:moveTo>
                  <a:pt x="135102" y="1841"/>
                </a:moveTo>
                <a:lnTo>
                  <a:pt x="134898" y="1943"/>
                </a:lnTo>
                <a:lnTo>
                  <a:pt x="135102" y="2045"/>
                </a:lnTo>
                <a:lnTo>
                  <a:pt x="134489" y="2045"/>
                </a:lnTo>
                <a:lnTo>
                  <a:pt x="134795" y="2148"/>
                </a:lnTo>
                <a:lnTo>
                  <a:pt x="134489" y="2148"/>
                </a:lnTo>
                <a:lnTo>
                  <a:pt x="135920" y="2352"/>
                </a:lnTo>
                <a:lnTo>
                  <a:pt x="135307" y="2455"/>
                </a:lnTo>
                <a:lnTo>
                  <a:pt x="137148" y="2557"/>
                </a:lnTo>
                <a:lnTo>
                  <a:pt x="137148" y="2659"/>
                </a:lnTo>
                <a:lnTo>
                  <a:pt x="139500" y="2148"/>
                </a:lnTo>
                <a:lnTo>
                  <a:pt x="137148" y="2045"/>
                </a:lnTo>
                <a:lnTo>
                  <a:pt x="137250" y="1841"/>
                </a:lnTo>
                <a:lnTo>
                  <a:pt x="136739" y="1841"/>
                </a:lnTo>
                <a:lnTo>
                  <a:pt x="136739" y="2045"/>
                </a:lnTo>
                <a:lnTo>
                  <a:pt x="135102" y="1841"/>
                </a:lnTo>
                <a:close/>
                <a:moveTo>
                  <a:pt x="178466" y="2045"/>
                </a:moveTo>
                <a:lnTo>
                  <a:pt x="177443" y="2148"/>
                </a:lnTo>
                <a:lnTo>
                  <a:pt x="177136" y="2455"/>
                </a:lnTo>
                <a:lnTo>
                  <a:pt x="181534" y="2864"/>
                </a:lnTo>
                <a:lnTo>
                  <a:pt x="181534" y="2864"/>
                </a:lnTo>
                <a:lnTo>
                  <a:pt x="180716" y="2659"/>
                </a:lnTo>
                <a:lnTo>
                  <a:pt x="181023" y="2659"/>
                </a:lnTo>
                <a:lnTo>
                  <a:pt x="180818" y="2250"/>
                </a:lnTo>
                <a:lnTo>
                  <a:pt x="178466" y="2045"/>
                </a:lnTo>
                <a:close/>
                <a:moveTo>
                  <a:pt x="75068" y="3170"/>
                </a:moveTo>
                <a:lnTo>
                  <a:pt x="74870" y="3225"/>
                </a:lnTo>
                <a:lnTo>
                  <a:pt x="75022" y="3201"/>
                </a:lnTo>
                <a:lnTo>
                  <a:pt x="75022" y="3201"/>
                </a:lnTo>
                <a:lnTo>
                  <a:pt x="75068" y="3170"/>
                </a:lnTo>
                <a:close/>
                <a:moveTo>
                  <a:pt x="72920" y="1227"/>
                </a:moveTo>
                <a:lnTo>
                  <a:pt x="72102" y="1330"/>
                </a:lnTo>
                <a:lnTo>
                  <a:pt x="72511" y="1330"/>
                </a:lnTo>
                <a:lnTo>
                  <a:pt x="70977" y="1534"/>
                </a:lnTo>
                <a:lnTo>
                  <a:pt x="71591" y="1739"/>
                </a:lnTo>
                <a:lnTo>
                  <a:pt x="70364" y="1739"/>
                </a:lnTo>
                <a:lnTo>
                  <a:pt x="70568" y="1841"/>
                </a:lnTo>
                <a:lnTo>
                  <a:pt x="70057" y="1943"/>
                </a:lnTo>
                <a:lnTo>
                  <a:pt x="71080" y="2045"/>
                </a:lnTo>
                <a:lnTo>
                  <a:pt x="69648" y="2045"/>
                </a:lnTo>
                <a:lnTo>
                  <a:pt x="69750" y="2352"/>
                </a:lnTo>
                <a:lnTo>
                  <a:pt x="70670" y="2352"/>
                </a:lnTo>
                <a:lnTo>
                  <a:pt x="69545" y="2557"/>
                </a:lnTo>
                <a:lnTo>
                  <a:pt x="70568" y="2557"/>
                </a:lnTo>
                <a:lnTo>
                  <a:pt x="70466" y="2659"/>
                </a:lnTo>
                <a:lnTo>
                  <a:pt x="72102" y="2557"/>
                </a:lnTo>
                <a:lnTo>
                  <a:pt x="70773" y="2761"/>
                </a:lnTo>
                <a:lnTo>
                  <a:pt x="70466" y="2966"/>
                </a:lnTo>
                <a:lnTo>
                  <a:pt x="70159" y="3068"/>
                </a:lnTo>
                <a:lnTo>
                  <a:pt x="70977" y="3170"/>
                </a:lnTo>
                <a:lnTo>
                  <a:pt x="70364" y="3273"/>
                </a:lnTo>
                <a:lnTo>
                  <a:pt x="72102" y="3477"/>
                </a:lnTo>
                <a:lnTo>
                  <a:pt x="72102" y="3170"/>
                </a:lnTo>
                <a:lnTo>
                  <a:pt x="72307" y="3273"/>
                </a:lnTo>
                <a:lnTo>
                  <a:pt x="73330" y="3170"/>
                </a:lnTo>
                <a:lnTo>
                  <a:pt x="73227" y="3068"/>
                </a:lnTo>
                <a:lnTo>
                  <a:pt x="73739" y="2864"/>
                </a:lnTo>
                <a:lnTo>
                  <a:pt x="73432" y="3068"/>
                </a:lnTo>
                <a:lnTo>
                  <a:pt x="75580" y="2557"/>
                </a:lnTo>
                <a:lnTo>
                  <a:pt x="74557" y="2455"/>
                </a:lnTo>
                <a:lnTo>
                  <a:pt x="74659" y="2045"/>
                </a:lnTo>
                <a:lnTo>
                  <a:pt x="74966" y="1841"/>
                </a:lnTo>
                <a:lnTo>
                  <a:pt x="74352" y="1943"/>
                </a:lnTo>
                <a:lnTo>
                  <a:pt x="74455" y="2045"/>
                </a:lnTo>
                <a:lnTo>
                  <a:pt x="73534" y="1739"/>
                </a:lnTo>
                <a:lnTo>
                  <a:pt x="73534" y="1636"/>
                </a:lnTo>
                <a:lnTo>
                  <a:pt x="72920" y="1227"/>
                </a:lnTo>
                <a:close/>
                <a:moveTo>
                  <a:pt x="74870" y="3225"/>
                </a:moveTo>
                <a:lnTo>
                  <a:pt x="73227" y="3477"/>
                </a:lnTo>
                <a:lnTo>
                  <a:pt x="74301" y="3380"/>
                </a:lnTo>
                <a:lnTo>
                  <a:pt x="74301" y="3380"/>
                </a:lnTo>
                <a:lnTo>
                  <a:pt x="74870" y="3225"/>
                </a:lnTo>
                <a:close/>
                <a:moveTo>
                  <a:pt x="74352" y="3375"/>
                </a:moveTo>
                <a:lnTo>
                  <a:pt x="74301" y="3380"/>
                </a:lnTo>
                <a:lnTo>
                  <a:pt x="74301" y="3380"/>
                </a:lnTo>
                <a:lnTo>
                  <a:pt x="73943" y="3477"/>
                </a:lnTo>
                <a:lnTo>
                  <a:pt x="74352" y="3375"/>
                </a:lnTo>
                <a:close/>
                <a:moveTo>
                  <a:pt x="182148" y="2557"/>
                </a:moveTo>
                <a:lnTo>
                  <a:pt x="182250" y="2966"/>
                </a:lnTo>
                <a:lnTo>
                  <a:pt x="182148" y="3170"/>
                </a:lnTo>
                <a:lnTo>
                  <a:pt x="182045" y="3580"/>
                </a:lnTo>
                <a:lnTo>
                  <a:pt x="185114" y="3170"/>
                </a:lnTo>
                <a:lnTo>
                  <a:pt x="183682" y="2761"/>
                </a:lnTo>
                <a:lnTo>
                  <a:pt x="183170" y="2864"/>
                </a:lnTo>
                <a:lnTo>
                  <a:pt x="182966" y="2761"/>
                </a:lnTo>
                <a:lnTo>
                  <a:pt x="183068" y="2659"/>
                </a:lnTo>
                <a:lnTo>
                  <a:pt x="182455" y="2557"/>
                </a:lnTo>
                <a:lnTo>
                  <a:pt x="182455" y="2557"/>
                </a:lnTo>
                <a:lnTo>
                  <a:pt x="182557" y="2659"/>
                </a:lnTo>
                <a:lnTo>
                  <a:pt x="182148" y="2557"/>
                </a:lnTo>
                <a:close/>
                <a:moveTo>
                  <a:pt x="64739" y="2557"/>
                </a:moveTo>
                <a:lnTo>
                  <a:pt x="63614" y="2864"/>
                </a:lnTo>
                <a:lnTo>
                  <a:pt x="64023" y="2864"/>
                </a:lnTo>
                <a:lnTo>
                  <a:pt x="63716" y="2966"/>
                </a:lnTo>
                <a:lnTo>
                  <a:pt x="63716" y="2966"/>
                </a:lnTo>
                <a:lnTo>
                  <a:pt x="64432" y="2864"/>
                </a:lnTo>
                <a:lnTo>
                  <a:pt x="64125" y="2966"/>
                </a:lnTo>
                <a:lnTo>
                  <a:pt x="64534" y="3068"/>
                </a:lnTo>
                <a:lnTo>
                  <a:pt x="64125" y="3068"/>
                </a:lnTo>
                <a:lnTo>
                  <a:pt x="64330" y="3170"/>
                </a:lnTo>
                <a:lnTo>
                  <a:pt x="63511" y="3375"/>
                </a:lnTo>
                <a:lnTo>
                  <a:pt x="65352" y="3477"/>
                </a:lnTo>
                <a:lnTo>
                  <a:pt x="65352" y="3580"/>
                </a:lnTo>
                <a:lnTo>
                  <a:pt x="66068" y="3682"/>
                </a:lnTo>
                <a:lnTo>
                  <a:pt x="66273" y="3375"/>
                </a:lnTo>
                <a:lnTo>
                  <a:pt x="66580" y="3170"/>
                </a:lnTo>
                <a:lnTo>
                  <a:pt x="65966" y="2966"/>
                </a:lnTo>
                <a:lnTo>
                  <a:pt x="66068" y="2864"/>
                </a:lnTo>
                <a:lnTo>
                  <a:pt x="65148" y="2966"/>
                </a:lnTo>
                <a:lnTo>
                  <a:pt x="65148" y="2864"/>
                </a:lnTo>
                <a:lnTo>
                  <a:pt x="64739" y="2557"/>
                </a:lnTo>
                <a:close/>
                <a:moveTo>
                  <a:pt x="67705" y="2966"/>
                </a:moveTo>
                <a:lnTo>
                  <a:pt x="67295" y="3273"/>
                </a:lnTo>
                <a:lnTo>
                  <a:pt x="67705" y="3477"/>
                </a:lnTo>
                <a:lnTo>
                  <a:pt x="67398" y="3682"/>
                </a:lnTo>
                <a:lnTo>
                  <a:pt x="69136" y="3273"/>
                </a:lnTo>
                <a:lnTo>
                  <a:pt x="67705" y="2966"/>
                </a:lnTo>
                <a:close/>
                <a:moveTo>
                  <a:pt x="136943" y="3170"/>
                </a:moveTo>
                <a:lnTo>
                  <a:pt x="135818" y="3273"/>
                </a:lnTo>
                <a:lnTo>
                  <a:pt x="136841" y="3682"/>
                </a:lnTo>
                <a:lnTo>
                  <a:pt x="136432" y="3886"/>
                </a:lnTo>
                <a:lnTo>
                  <a:pt x="137557" y="3886"/>
                </a:lnTo>
                <a:lnTo>
                  <a:pt x="137352" y="3989"/>
                </a:lnTo>
                <a:lnTo>
                  <a:pt x="137761" y="4091"/>
                </a:lnTo>
                <a:lnTo>
                  <a:pt x="138784" y="3784"/>
                </a:lnTo>
                <a:lnTo>
                  <a:pt x="137659" y="3477"/>
                </a:lnTo>
                <a:lnTo>
                  <a:pt x="137761" y="3477"/>
                </a:lnTo>
                <a:lnTo>
                  <a:pt x="137148" y="3375"/>
                </a:lnTo>
                <a:lnTo>
                  <a:pt x="136943" y="3170"/>
                </a:lnTo>
                <a:close/>
                <a:moveTo>
                  <a:pt x="131114" y="2250"/>
                </a:moveTo>
                <a:lnTo>
                  <a:pt x="131114" y="2352"/>
                </a:lnTo>
                <a:lnTo>
                  <a:pt x="130295" y="2352"/>
                </a:lnTo>
                <a:lnTo>
                  <a:pt x="131318" y="2864"/>
                </a:lnTo>
                <a:lnTo>
                  <a:pt x="130705" y="2864"/>
                </a:lnTo>
                <a:lnTo>
                  <a:pt x="131625" y="3375"/>
                </a:lnTo>
                <a:lnTo>
                  <a:pt x="132648" y="3273"/>
                </a:lnTo>
                <a:lnTo>
                  <a:pt x="132545" y="3170"/>
                </a:lnTo>
                <a:lnTo>
                  <a:pt x="132545" y="3068"/>
                </a:lnTo>
                <a:lnTo>
                  <a:pt x="132955" y="3068"/>
                </a:lnTo>
                <a:lnTo>
                  <a:pt x="133261" y="3273"/>
                </a:lnTo>
                <a:lnTo>
                  <a:pt x="133875" y="3068"/>
                </a:lnTo>
                <a:lnTo>
                  <a:pt x="133670" y="3170"/>
                </a:lnTo>
                <a:lnTo>
                  <a:pt x="134080" y="3273"/>
                </a:lnTo>
                <a:lnTo>
                  <a:pt x="132443" y="3580"/>
                </a:lnTo>
                <a:lnTo>
                  <a:pt x="132750" y="3784"/>
                </a:lnTo>
                <a:lnTo>
                  <a:pt x="134080" y="3784"/>
                </a:lnTo>
                <a:lnTo>
                  <a:pt x="132545" y="4091"/>
                </a:lnTo>
                <a:lnTo>
                  <a:pt x="134284" y="4602"/>
                </a:lnTo>
                <a:lnTo>
                  <a:pt x="134386" y="4398"/>
                </a:lnTo>
                <a:lnTo>
                  <a:pt x="134284" y="4295"/>
                </a:lnTo>
                <a:lnTo>
                  <a:pt x="134898" y="3886"/>
                </a:lnTo>
                <a:lnTo>
                  <a:pt x="134898" y="3580"/>
                </a:lnTo>
                <a:lnTo>
                  <a:pt x="135205" y="3477"/>
                </a:lnTo>
                <a:lnTo>
                  <a:pt x="135511" y="3170"/>
                </a:lnTo>
                <a:lnTo>
                  <a:pt x="136432" y="3068"/>
                </a:lnTo>
                <a:lnTo>
                  <a:pt x="135920" y="2864"/>
                </a:lnTo>
                <a:lnTo>
                  <a:pt x="136023" y="2761"/>
                </a:lnTo>
                <a:lnTo>
                  <a:pt x="134795" y="2659"/>
                </a:lnTo>
                <a:lnTo>
                  <a:pt x="134795" y="2455"/>
                </a:lnTo>
                <a:lnTo>
                  <a:pt x="134182" y="2557"/>
                </a:lnTo>
                <a:lnTo>
                  <a:pt x="134386" y="2352"/>
                </a:lnTo>
                <a:lnTo>
                  <a:pt x="133261" y="2250"/>
                </a:lnTo>
                <a:lnTo>
                  <a:pt x="133261" y="2250"/>
                </a:lnTo>
                <a:lnTo>
                  <a:pt x="133568" y="2864"/>
                </a:lnTo>
                <a:lnTo>
                  <a:pt x="133568" y="2864"/>
                </a:lnTo>
                <a:lnTo>
                  <a:pt x="132750" y="2455"/>
                </a:lnTo>
                <a:lnTo>
                  <a:pt x="131318" y="2455"/>
                </a:lnTo>
                <a:lnTo>
                  <a:pt x="131932" y="2250"/>
                </a:lnTo>
                <a:close/>
                <a:moveTo>
                  <a:pt x="66682" y="4398"/>
                </a:moveTo>
                <a:lnTo>
                  <a:pt x="66784" y="4500"/>
                </a:lnTo>
                <a:lnTo>
                  <a:pt x="66477" y="4500"/>
                </a:lnTo>
                <a:lnTo>
                  <a:pt x="67091" y="4705"/>
                </a:lnTo>
                <a:lnTo>
                  <a:pt x="66784" y="4705"/>
                </a:lnTo>
                <a:lnTo>
                  <a:pt x="68232" y="4795"/>
                </a:lnTo>
                <a:lnTo>
                  <a:pt x="68232" y="4795"/>
                </a:lnTo>
                <a:lnTo>
                  <a:pt x="68625" y="4500"/>
                </a:lnTo>
                <a:lnTo>
                  <a:pt x="66682" y="4398"/>
                </a:lnTo>
                <a:close/>
                <a:moveTo>
                  <a:pt x="68232" y="4795"/>
                </a:moveTo>
                <a:lnTo>
                  <a:pt x="68216" y="4807"/>
                </a:lnTo>
                <a:lnTo>
                  <a:pt x="68324" y="4801"/>
                </a:lnTo>
                <a:lnTo>
                  <a:pt x="68324" y="4801"/>
                </a:lnTo>
                <a:lnTo>
                  <a:pt x="68232" y="4795"/>
                </a:lnTo>
                <a:close/>
                <a:moveTo>
                  <a:pt x="71489" y="4500"/>
                </a:moveTo>
                <a:lnTo>
                  <a:pt x="70568" y="4705"/>
                </a:lnTo>
                <a:lnTo>
                  <a:pt x="71080" y="4807"/>
                </a:lnTo>
                <a:lnTo>
                  <a:pt x="71489" y="4500"/>
                </a:lnTo>
                <a:close/>
                <a:moveTo>
                  <a:pt x="81102" y="205"/>
                </a:moveTo>
                <a:lnTo>
                  <a:pt x="81614" y="409"/>
                </a:lnTo>
                <a:lnTo>
                  <a:pt x="80386" y="307"/>
                </a:lnTo>
                <a:lnTo>
                  <a:pt x="80489" y="409"/>
                </a:lnTo>
                <a:lnTo>
                  <a:pt x="79773" y="409"/>
                </a:lnTo>
                <a:lnTo>
                  <a:pt x="79977" y="511"/>
                </a:lnTo>
                <a:lnTo>
                  <a:pt x="79466" y="511"/>
                </a:lnTo>
                <a:lnTo>
                  <a:pt x="80693" y="920"/>
                </a:lnTo>
                <a:lnTo>
                  <a:pt x="80693" y="920"/>
                </a:lnTo>
                <a:lnTo>
                  <a:pt x="79159" y="716"/>
                </a:lnTo>
                <a:lnTo>
                  <a:pt x="77011" y="716"/>
                </a:lnTo>
                <a:lnTo>
                  <a:pt x="77727" y="818"/>
                </a:lnTo>
                <a:lnTo>
                  <a:pt x="73841" y="1023"/>
                </a:lnTo>
                <a:lnTo>
                  <a:pt x="73943" y="1125"/>
                </a:lnTo>
                <a:lnTo>
                  <a:pt x="74864" y="1023"/>
                </a:lnTo>
                <a:lnTo>
                  <a:pt x="74864" y="1023"/>
                </a:lnTo>
                <a:lnTo>
                  <a:pt x="74250" y="1125"/>
                </a:lnTo>
                <a:lnTo>
                  <a:pt x="75989" y="1125"/>
                </a:lnTo>
                <a:lnTo>
                  <a:pt x="74659" y="1227"/>
                </a:lnTo>
                <a:lnTo>
                  <a:pt x="74830" y="1313"/>
                </a:lnTo>
                <a:lnTo>
                  <a:pt x="74830" y="1313"/>
                </a:lnTo>
                <a:lnTo>
                  <a:pt x="77216" y="1227"/>
                </a:lnTo>
                <a:lnTo>
                  <a:pt x="74557" y="1534"/>
                </a:lnTo>
                <a:lnTo>
                  <a:pt x="74557" y="1534"/>
                </a:lnTo>
                <a:lnTo>
                  <a:pt x="78034" y="1330"/>
                </a:lnTo>
                <a:lnTo>
                  <a:pt x="75784" y="1739"/>
                </a:lnTo>
                <a:lnTo>
                  <a:pt x="75784" y="1739"/>
                </a:lnTo>
                <a:lnTo>
                  <a:pt x="78341" y="1636"/>
                </a:lnTo>
                <a:lnTo>
                  <a:pt x="78341" y="1636"/>
                </a:lnTo>
                <a:lnTo>
                  <a:pt x="77830" y="1739"/>
                </a:lnTo>
                <a:lnTo>
                  <a:pt x="81818" y="1125"/>
                </a:lnTo>
                <a:lnTo>
                  <a:pt x="81818" y="1125"/>
                </a:lnTo>
                <a:lnTo>
                  <a:pt x="80386" y="1534"/>
                </a:lnTo>
                <a:lnTo>
                  <a:pt x="81409" y="1534"/>
                </a:lnTo>
                <a:lnTo>
                  <a:pt x="77523" y="1943"/>
                </a:lnTo>
                <a:lnTo>
                  <a:pt x="78648" y="2352"/>
                </a:lnTo>
                <a:lnTo>
                  <a:pt x="78648" y="2352"/>
                </a:lnTo>
                <a:lnTo>
                  <a:pt x="75375" y="2045"/>
                </a:lnTo>
                <a:lnTo>
                  <a:pt x="75375" y="2352"/>
                </a:lnTo>
                <a:lnTo>
                  <a:pt x="76193" y="2761"/>
                </a:lnTo>
                <a:lnTo>
                  <a:pt x="75682" y="2761"/>
                </a:lnTo>
                <a:lnTo>
                  <a:pt x="77216" y="2864"/>
                </a:lnTo>
                <a:lnTo>
                  <a:pt x="75022" y="3201"/>
                </a:lnTo>
                <a:lnTo>
                  <a:pt x="75022" y="3201"/>
                </a:lnTo>
                <a:lnTo>
                  <a:pt x="74761" y="3375"/>
                </a:lnTo>
                <a:lnTo>
                  <a:pt x="75170" y="3477"/>
                </a:lnTo>
                <a:lnTo>
                  <a:pt x="74148" y="3682"/>
                </a:lnTo>
                <a:lnTo>
                  <a:pt x="74045" y="3886"/>
                </a:lnTo>
                <a:lnTo>
                  <a:pt x="75989" y="3580"/>
                </a:lnTo>
                <a:lnTo>
                  <a:pt x="73739" y="3989"/>
                </a:lnTo>
                <a:lnTo>
                  <a:pt x="73432" y="3682"/>
                </a:lnTo>
                <a:lnTo>
                  <a:pt x="72716" y="3682"/>
                </a:lnTo>
                <a:lnTo>
                  <a:pt x="72818" y="4193"/>
                </a:lnTo>
                <a:lnTo>
                  <a:pt x="71489" y="4500"/>
                </a:lnTo>
                <a:lnTo>
                  <a:pt x="71489" y="4500"/>
                </a:lnTo>
                <a:lnTo>
                  <a:pt x="71489" y="4500"/>
                </a:lnTo>
                <a:lnTo>
                  <a:pt x="71284" y="4807"/>
                </a:lnTo>
                <a:lnTo>
                  <a:pt x="71898" y="4705"/>
                </a:lnTo>
                <a:lnTo>
                  <a:pt x="71898" y="4807"/>
                </a:lnTo>
                <a:lnTo>
                  <a:pt x="75784" y="4807"/>
                </a:lnTo>
                <a:lnTo>
                  <a:pt x="75477" y="5011"/>
                </a:lnTo>
                <a:lnTo>
                  <a:pt x="75477" y="5011"/>
                </a:lnTo>
                <a:lnTo>
                  <a:pt x="77318" y="4705"/>
                </a:lnTo>
                <a:lnTo>
                  <a:pt x="77727" y="4398"/>
                </a:lnTo>
                <a:lnTo>
                  <a:pt x="77114" y="4398"/>
                </a:lnTo>
                <a:lnTo>
                  <a:pt x="77216" y="4193"/>
                </a:lnTo>
                <a:lnTo>
                  <a:pt x="75682" y="4091"/>
                </a:lnTo>
                <a:lnTo>
                  <a:pt x="76193" y="4091"/>
                </a:lnTo>
                <a:lnTo>
                  <a:pt x="76091" y="3989"/>
                </a:lnTo>
                <a:lnTo>
                  <a:pt x="78341" y="3886"/>
                </a:lnTo>
                <a:lnTo>
                  <a:pt x="78545" y="3580"/>
                </a:lnTo>
                <a:lnTo>
                  <a:pt x="80489" y="3375"/>
                </a:lnTo>
                <a:lnTo>
                  <a:pt x="79977" y="3170"/>
                </a:lnTo>
                <a:lnTo>
                  <a:pt x="81205" y="3068"/>
                </a:lnTo>
                <a:lnTo>
                  <a:pt x="79159" y="2761"/>
                </a:lnTo>
                <a:lnTo>
                  <a:pt x="81614" y="2659"/>
                </a:lnTo>
                <a:lnTo>
                  <a:pt x="80386" y="2455"/>
                </a:lnTo>
                <a:lnTo>
                  <a:pt x="82534" y="2352"/>
                </a:lnTo>
                <a:lnTo>
                  <a:pt x="81920" y="2250"/>
                </a:lnTo>
                <a:lnTo>
                  <a:pt x="83966" y="2250"/>
                </a:lnTo>
                <a:lnTo>
                  <a:pt x="83864" y="2148"/>
                </a:lnTo>
                <a:lnTo>
                  <a:pt x="84375" y="2045"/>
                </a:lnTo>
                <a:lnTo>
                  <a:pt x="83557" y="2045"/>
                </a:lnTo>
                <a:lnTo>
                  <a:pt x="84682" y="1943"/>
                </a:lnTo>
                <a:lnTo>
                  <a:pt x="84580" y="1739"/>
                </a:lnTo>
                <a:lnTo>
                  <a:pt x="88466" y="1125"/>
                </a:lnTo>
                <a:lnTo>
                  <a:pt x="86216" y="1330"/>
                </a:lnTo>
                <a:lnTo>
                  <a:pt x="90920" y="614"/>
                </a:lnTo>
                <a:lnTo>
                  <a:pt x="89898" y="511"/>
                </a:lnTo>
                <a:lnTo>
                  <a:pt x="90000" y="409"/>
                </a:lnTo>
                <a:lnTo>
                  <a:pt x="89795" y="409"/>
                </a:lnTo>
                <a:lnTo>
                  <a:pt x="89898" y="307"/>
                </a:lnTo>
                <a:lnTo>
                  <a:pt x="89898" y="307"/>
                </a:lnTo>
                <a:lnTo>
                  <a:pt x="87136" y="409"/>
                </a:lnTo>
                <a:lnTo>
                  <a:pt x="88466" y="205"/>
                </a:lnTo>
                <a:lnTo>
                  <a:pt x="84682" y="205"/>
                </a:lnTo>
                <a:lnTo>
                  <a:pt x="84989" y="409"/>
                </a:lnTo>
                <a:lnTo>
                  <a:pt x="82739" y="205"/>
                </a:lnTo>
                <a:lnTo>
                  <a:pt x="83352" y="409"/>
                </a:lnTo>
                <a:lnTo>
                  <a:pt x="83352" y="409"/>
                </a:lnTo>
                <a:lnTo>
                  <a:pt x="81102" y="205"/>
                </a:lnTo>
                <a:close/>
                <a:moveTo>
                  <a:pt x="62898" y="4909"/>
                </a:moveTo>
                <a:lnTo>
                  <a:pt x="63205" y="5011"/>
                </a:lnTo>
                <a:lnTo>
                  <a:pt x="63205" y="4909"/>
                </a:lnTo>
                <a:close/>
                <a:moveTo>
                  <a:pt x="55227" y="3989"/>
                </a:moveTo>
                <a:lnTo>
                  <a:pt x="55330" y="4091"/>
                </a:lnTo>
                <a:lnTo>
                  <a:pt x="50318" y="5011"/>
                </a:lnTo>
                <a:lnTo>
                  <a:pt x="50523" y="5011"/>
                </a:lnTo>
                <a:lnTo>
                  <a:pt x="50318" y="5216"/>
                </a:lnTo>
                <a:lnTo>
                  <a:pt x="50318" y="5216"/>
                </a:lnTo>
                <a:lnTo>
                  <a:pt x="51545" y="5011"/>
                </a:lnTo>
                <a:lnTo>
                  <a:pt x="51443" y="5318"/>
                </a:lnTo>
                <a:lnTo>
                  <a:pt x="54102" y="4500"/>
                </a:lnTo>
                <a:lnTo>
                  <a:pt x="53591" y="4909"/>
                </a:lnTo>
                <a:lnTo>
                  <a:pt x="53591" y="4909"/>
                </a:lnTo>
                <a:lnTo>
                  <a:pt x="56045" y="4091"/>
                </a:lnTo>
                <a:lnTo>
                  <a:pt x="55227" y="3989"/>
                </a:lnTo>
                <a:close/>
                <a:moveTo>
                  <a:pt x="65761" y="4705"/>
                </a:moveTo>
                <a:lnTo>
                  <a:pt x="63818" y="4807"/>
                </a:lnTo>
                <a:lnTo>
                  <a:pt x="64227" y="4909"/>
                </a:lnTo>
                <a:lnTo>
                  <a:pt x="63920" y="4909"/>
                </a:lnTo>
                <a:lnTo>
                  <a:pt x="64330" y="5011"/>
                </a:lnTo>
                <a:lnTo>
                  <a:pt x="64023" y="5216"/>
                </a:lnTo>
                <a:lnTo>
                  <a:pt x="63205" y="5011"/>
                </a:lnTo>
                <a:lnTo>
                  <a:pt x="62898" y="5114"/>
                </a:lnTo>
                <a:lnTo>
                  <a:pt x="63000" y="5114"/>
                </a:lnTo>
                <a:lnTo>
                  <a:pt x="63102" y="5318"/>
                </a:lnTo>
                <a:lnTo>
                  <a:pt x="63102" y="5318"/>
                </a:lnTo>
                <a:lnTo>
                  <a:pt x="62489" y="5216"/>
                </a:lnTo>
                <a:lnTo>
                  <a:pt x="61875" y="5420"/>
                </a:lnTo>
                <a:lnTo>
                  <a:pt x="64125" y="5420"/>
                </a:lnTo>
                <a:lnTo>
                  <a:pt x="62898" y="5625"/>
                </a:lnTo>
                <a:lnTo>
                  <a:pt x="63102" y="5727"/>
                </a:lnTo>
                <a:lnTo>
                  <a:pt x="63000" y="5932"/>
                </a:lnTo>
                <a:lnTo>
                  <a:pt x="63000" y="5932"/>
                </a:lnTo>
                <a:lnTo>
                  <a:pt x="65148" y="5420"/>
                </a:lnTo>
                <a:lnTo>
                  <a:pt x="64943" y="5318"/>
                </a:lnTo>
                <a:lnTo>
                  <a:pt x="65761" y="4705"/>
                </a:lnTo>
                <a:close/>
                <a:moveTo>
                  <a:pt x="209148" y="5011"/>
                </a:moveTo>
                <a:lnTo>
                  <a:pt x="209455" y="5420"/>
                </a:lnTo>
                <a:lnTo>
                  <a:pt x="207102" y="5216"/>
                </a:lnTo>
                <a:lnTo>
                  <a:pt x="207409" y="5318"/>
                </a:lnTo>
                <a:lnTo>
                  <a:pt x="207205" y="5318"/>
                </a:lnTo>
                <a:lnTo>
                  <a:pt x="207716" y="5625"/>
                </a:lnTo>
                <a:lnTo>
                  <a:pt x="207511" y="5625"/>
                </a:lnTo>
                <a:lnTo>
                  <a:pt x="211705" y="5932"/>
                </a:lnTo>
                <a:lnTo>
                  <a:pt x="210170" y="5420"/>
                </a:lnTo>
                <a:lnTo>
                  <a:pt x="210170" y="5420"/>
                </a:lnTo>
                <a:lnTo>
                  <a:pt x="212420" y="5727"/>
                </a:lnTo>
                <a:lnTo>
                  <a:pt x="212318" y="5523"/>
                </a:lnTo>
                <a:lnTo>
                  <a:pt x="209148" y="5011"/>
                </a:lnTo>
                <a:close/>
                <a:moveTo>
                  <a:pt x="65148" y="5932"/>
                </a:moveTo>
                <a:lnTo>
                  <a:pt x="65966" y="6239"/>
                </a:lnTo>
                <a:lnTo>
                  <a:pt x="66989" y="5932"/>
                </a:lnTo>
                <a:close/>
                <a:moveTo>
                  <a:pt x="59523" y="4500"/>
                </a:moveTo>
                <a:lnTo>
                  <a:pt x="58193" y="4807"/>
                </a:lnTo>
                <a:lnTo>
                  <a:pt x="58295" y="5011"/>
                </a:lnTo>
                <a:lnTo>
                  <a:pt x="57886" y="5216"/>
                </a:lnTo>
                <a:lnTo>
                  <a:pt x="58193" y="5420"/>
                </a:lnTo>
                <a:lnTo>
                  <a:pt x="56455" y="5216"/>
                </a:lnTo>
                <a:lnTo>
                  <a:pt x="56659" y="5216"/>
                </a:lnTo>
                <a:lnTo>
                  <a:pt x="55739" y="4909"/>
                </a:lnTo>
                <a:lnTo>
                  <a:pt x="55841" y="4807"/>
                </a:lnTo>
                <a:lnTo>
                  <a:pt x="54716" y="4909"/>
                </a:lnTo>
                <a:lnTo>
                  <a:pt x="55227" y="5011"/>
                </a:lnTo>
                <a:lnTo>
                  <a:pt x="53795" y="5216"/>
                </a:lnTo>
                <a:lnTo>
                  <a:pt x="54818" y="5216"/>
                </a:lnTo>
                <a:lnTo>
                  <a:pt x="53182" y="5420"/>
                </a:lnTo>
                <a:lnTo>
                  <a:pt x="54511" y="5318"/>
                </a:lnTo>
                <a:lnTo>
                  <a:pt x="52466" y="5727"/>
                </a:lnTo>
                <a:lnTo>
                  <a:pt x="53386" y="5932"/>
                </a:lnTo>
                <a:lnTo>
                  <a:pt x="53693" y="5830"/>
                </a:lnTo>
                <a:lnTo>
                  <a:pt x="53898" y="5932"/>
                </a:lnTo>
                <a:lnTo>
                  <a:pt x="54307" y="5830"/>
                </a:lnTo>
                <a:lnTo>
                  <a:pt x="54409" y="5727"/>
                </a:lnTo>
                <a:lnTo>
                  <a:pt x="55227" y="5625"/>
                </a:lnTo>
                <a:lnTo>
                  <a:pt x="54614" y="5830"/>
                </a:lnTo>
                <a:lnTo>
                  <a:pt x="56455" y="5727"/>
                </a:lnTo>
                <a:lnTo>
                  <a:pt x="56455" y="5727"/>
                </a:lnTo>
                <a:lnTo>
                  <a:pt x="54102" y="6136"/>
                </a:lnTo>
                <a:lnTo>
                  <a:pt x="54102" y="6341"/>
                </a:lnTo>
                <a:lnTo>
                  <a:pt x="57784" y="5932"/>
                </a:lnTo>
                <a:lnTo>
                  <a:pt x="57682" y="5932"/>
                </a:lnTo>
                <a:lnTo>
                  <a:pt x="59625" y="5727"/>
                </a:lnTo>
                <a:lnTo>
                  <a:pt x="60443" y="5114"/>
                </a:lnTo>
                <a:lnTo>
                  <a:pt x="58909" y="5318"/>
                </a:lnTo>
                <a:lnTo>
                  <a:pt x="59216" y="5114"/>
                </a:lnTo>
                <a:lnTo>
                  <a:pt x="58909" y="5114"/>
                </a:lnTo>
                <a:lnTo>
                  <a:pt x="59523" y="4500"/>
                </a:lnTo>
                <a:close/>
                <a:moveTo>
                  <a:pt x="70057" y="4705"/>
                </a:moveTo>
                <a:lnTo>
                  <a:pt x="68324" y="4801"/>
                </a:lnTo>
                <a:lnTo>
                  <a:pt x="68324" y="4801"/>
                </a:lnTo>
                <a:lnTo>
                  <a:pt x="68420" y="4807"/>
                </a:lnTo>
                <a:lnTo>
                  <a:pt x="68420" y="5318"/>
                </a:lnTo>
                <a:lnTo>
                  <a:pt x="67909" y="5625"/>
                </a:lnTo>
                <a:lnTo>
                  <a:pt x="67807" y="5830"/>
                </a:lnTo>
                <a:lnTo>
                  <a:pt x="68420" y="6034"/>
                </a:lnTo>
                <a:lnTo>
                  <a:pt x="68318" y="6136"/>
                </a:lnTo>
                <a:lnTo>
                  <a:pt x="69955" y="6136"/>
                </a:lnTo>
                <a:lnTo>
                  <a:pt x="69648" y="6341"/>
                </a:lnTo>
                <a:lnTo>
                  <a:pt x="75580" y="6034"/>
                </a:lnTo>
                <a:lnTo>
                  <a:pt x="75068" y="5932"/>
                </a:lnTo>
                <a:lnTo>
                  <a:pt x="75580" y="5523"/>
                </a:lnTo>
                <a:lnTo>
                  <a:pt x="74966" y="5420"/>
                </a:lnTo>
                <a:lnTo>
                  <a:pt x="75068" y="5318"/>
                </a:lnTo>
                <a:lnTo>
                  <a:pt x="71898" y="5523"/>
                </a:lnTo>
                <a:lnTo>
                  <a:pt x="72000" y="5625"/>
                </a:lnTo>
                <a:lnTo>
                  <a:pt x="70261" y="5420"/>
                </a:lnTo>
                <a:lnTo>
                  <a:pt x="70159" y="5523"/>
                </a:lnTo>
                <a:lnTo>
                  <a:pt x="69750" y="5523"/>
                </a:lnTo>
                <a:lnTo>
                  <a:pt x="70261" y="5318"/>
                </a:lnTo>
                <a:lnTo>
                  <a:pt x="69239" y="4909"/>
                </a:lnTo>
                <a:lnTo>
                  <a:pt x="70568" y="4909"/>
                </a:lnTo>
                <a:lnTo>
                  <a:pt x="69443" y="4807"/>
                </a:lnTo>
                <a:lnTo>
                  <a:pt x="70057" y="4705"/>
                </a:lnTo>
                <a:close/>
                <a:moveTo>
                  <a:pt x="165273" y="4705"/>
                </a:moveTo>
                <a:lnTo>
                  <a:pt x="160773" y="4909"/>
                </a:lnTo>
                <a:lnTo>
                  <a:pt x="160875" y="5011"/>
                </a:lnTo>
                <a:lnTo>
                  <a:pt x="160364" y="5114"/>
                </a:lnTo>
                <a:lnTo>
                  <a:pt x="159341" y="5420"/>
                </a:lnTo>
                <a:lnTo>
                  <a:pt x="158727" y="5625"/>
                </a:lnTo>
                <a:lnTo>
                  <a:pt x="158830" y="5727"/>
                </a:lnTo>
                <a:lnTo>
                  <a:pt x="158216" y="5830"/>
                </a:lnTo>
                <a:lnTo>
                  <a:pt x="158727" y="5932"/>
                </a:lnTo>
                <a:lnTo>
                  <a:pt x="158318" y="6239"/>
                </a:lnTo>
                <a:lnTo>
                  <a:pt x="158727" y="6341"/>
                </a:lnTo>
                <a:lnTo>
                  <a:pt x="158318" y="6443"/>
                </a:lnTo>
                <a:lnTo>
                  <a:pt x="158114" y="6648"/>
                </a:lnTo>
                <a:lnTo>
                  <a:pt x="157602" y="6955"/>
                </a:lnTo>
                <a:lnTo>
                  <a:pt x="158114" y="7261"/>
                </a:lnTo>
                <a:lnTo>
                  <a:pt x="160057" y="7057"/>
                </a:lnTo>
                <a:lnTo>
                  <a:pt x="159750" y="6852"/>
                </a:lnTo>
                <a:lnTo>
                  <a:pt x="160159" y="6341"/>
                </a:lnTo>
                <a:lnTo>
                  <a:pt x="160875" y="6239"/>
                </a:lnTo>
                <a:lnTo>
                  <a:pt x="160875" y="6136"/>
                </a:lnTo>
                <a:lnTo>
                  <a:pt x="161182" y="6034"/>
                </a:lnTo>
                <a:lnTo>
                  <a:pt x="160977" y="5932"/>
                </a:lnTo>
                <a:lnTo>
                  <a:pt x="165273" y="4705"/>
                </a:lnTo>
                <a:close/>
                <a:moveTo>
                  <a:pt x="212114" y="6852"/>
                </a:moveTo>
                <a:lnTo>
                  <a:pt x="211500" y="7261"/>
                </a:lnTo>
                <a:lnTo>
                  <a:pt x="214057" y="7364"/>
                </a:lnTo>
                <a:lnTo>
                  <a:pt x="212114" y="6852"/>
                </a:lnTo>
                <a:close/>
                <a:moveTo>
                  <a:pt x="177955" y="7159"/>
                </a:moveTo>
                <a:lnTo>
                  <a:pt x="178568" y="7466"/>
                </a:lnTo>
                <a:lnTo>
                  <a:pt x="177852" y="7261"/>
                </a:lnTo>
                <a:lnTo>
                  <a:pt x="177955" y="7159"/>
                </a:lnTo>
                <a:close/>
                <a:moveTo>
                  <a:pt x="58602" y="6955"/>
                </a:moveTo>
                <a:lnTo>
                  <a:pt x="57375" y="7159"/>
                </a:lnTo>
                <a:lnTo>
                  <a:pt x="57784" y="7568"/>
                </a:lnTo>
                <a:lnTo>
                  <a:pt x="58602" y="7261"/>
                </a:lnTo>
                <a:lnTo>
                  <a:pt x="58602" y="6955"/>
                </a:lnTo>
                <a:close/>
                <a:moveTo>
                  <a:pt x="108307" y="7568"/>
                </a:moveTo>
                <a:lnTo>
                  <a:pt x="108211" y="7587"/>
                </a:lnTo>
                <a:lnTo>
                  <a:pt x="108211" y="7587"/>
                </a:lnTo>
                <a:lnTo>
                  <a:pt x="108381" y="7603"/>
                </a:lnTo>
                <a:lnTo>
                  <a:pt x="108381" y="7603"/>
                </a:lnTo>
                <a:lnTo>
                  <a:pt x="108307" y="7568"/>
                </a:lnTo>
                <a:close/>
                <a:moveTo>
                  <a:pt x="73636" y="7159"/>
                </a:moveTo>
                <a:lnTo>
                  <a:pt x="74659" y="7670"/>
                </a:lnTo>
                <a:lnTo>
                  <a:pt x="76193" y="7670"/>
                </a:lnTo>
                <a:lnTo>
                  <a:pt x="76193" y="7466"/>
                </a:lnTo>
                <a:lnTo>
                  <a:pt x="75989" y="7261"/>
                </a:lnTo>
                <a:lnTo>
                  <a:pt x="73636" y="7159"/>
                </a:lnTo>
                <a:close/>
                <a:moveTo>
                  <a:pt x="108381" y="7603"/>
                </a:moveTo>
                <a:lnTo>
                  <a:pt x="109841" y="8284"/>
                </a:lnTo>
                <a:lnTo>
                  <a:pt x="110250" y="7773"/>
                </a:lnTo>
                <a:lnTo>
                  <a:pt x="108381" y="7603"/>
                </a:lnTo>
                <a:close/>
                <a:moveTo>
                  <a:pt x="68011" y="6852"/>
                </a:moveTo>
                <a:lnTo>
                  <a:pt x="64227" y="7364"/>
                </a:lnTo>
                <a:lnTo>
                  <a:pt x="63511" y="8386"/>
                </a:lnTo>
                <a:lnTo>
                  <a:pt x="63511" y="8386"/>
                </a:lnTo>
                <a:lnTo>
                  <a:pt x="64534" y="8182"/>
                </a:lnTo>
                <a:lnTo>
                  <a:pt x="64739" y="7773"/>
                </a:lnTo>
                <a:lnTo>
                  <a:pt x="65352" y="7773"/>
                </a:lnTo>
                <a:lnTo>
                  <a:pt x="68011" y="6852"/>
                </a:lnTo>
                <a:close/>
                <a:moveTo>
                  <a:pt x="216716" y="8182"/>
                </a:moveTo>
                <a:lnTo>
                  <a:pt x="217227" y="8489"/>
                </a:lnTo>
                <a:lnTo>
                  <a:pt x="217330" y="8182"/>
                </a:lnTo>
                <a:close/>
                <a:moveTo>
                  <a:pt x="62080" y="6852"/>
                </a:moveTo>
                <a:lnTo>
                  <a:pt x="60852" y="7159"/>
                </a:lnTo>
                <a:lnTo>
                  <a:pt x="61568" y="7364"/>
                </a:lnTo>
                <a:lnTo>
                  <a:pt x="61057" y="7466"/>
                </a:lnTo>
                <a:lnTo>
                  <a:pt x="61057" y="7568"/>
                </a:lnTo>
                <a:lnTo>
                  <a:pt x="60341" y="7773"/>
                </a:lnTo>
                <a:lnTo>
                  <a:pt x="60034" y="7466"/>
                </a:lnTo>
                <a:lnTo>
                  <a:pt x="59420" y="7773"/>
                </a:lnTo>
                <a:lnTo>
                  <a:pt x="59727" y="8182"/>
                </a:lnTo>
                <a:lnTo>
                  <a:pt x="60136" y="8284"/>
                </a:lnTo>
                <a:lnTo>
                  <a:pt x="60443" y="8898"/>
                </a:lnTo>
                <a:lnTo>
                  <a:pt x="61159" y="8898"/>
                </a:lnTo>
                <a:lnTo>
                  <a:pt x="61364" y="8489"/>
                </a:lnTo>
                <a:lnTo>
                  <a:pt x="62182" y="8591"/>
                </a:lnTo>
                <a:lnTo>
                  <a:pt x="63205" y="7773"/>
                </a:lnTo>
                <a:lnTo>
                  <a:pt x="62795" y="7875"/>
                </a:lnTo>
                <a:lnTo>
                  <a:pt x="62795" y="7670"/>
                </a:lnTo>
                <a:lnTo>
                  <a:pt x="62898" y="7670"/>
                </a:lnTo>
                <a:lnTo>
                  <a:pt x="62182" y="7568"/>
                </a:lnTo>
                <a:lnTo>
                  <a:pt x="63409" y="7261"/>
                </a:lnTo>
                <a:lnTo>
                  <a:pt x="63205" y="7159"/>
                </a:lnTo>
                <a:lnTo>
                  <a:pt x="63511" y="6852"/>
                </a:lnTo>
                <a:close/>
                <a:moveTo>
                  <a:pt x="47250" y="6443"/>
                </a:moveTo>
                <a:lnTo>
                  <a:pt x="47148" y="6852"/>
                </a:lnTo>
                <a:lnTo>
                  <a:pt x="43977" y="8386"/>
                </a:lnTo>
                <a:lnTo>
                  <a:pt x="44284" y="8386"/>
                </a:lnTo>
                <a:lnTo>
                  <a:pt x="44898" y="8693"/>
                </a:lnTo>
                <a:lnTo>
                  <a:pt x="44795" y="9102"/>
                </a:lnTo>
                <a:lnTo>
                  <a:pt x="44795" y="9102"/>
                </a:lnTo>
                <a:lnTo>
                  <a:pt x="51955" y="7159"/>
                </a:lnTo>
                <a:lnTo>
                  <a:pt x="51545" y="6545"/>
                </a:lnTo>
                <a:lnTo>
                  <a:pt x="50318" y="6750"/>
                </a:lnTo>
                <a:lnTo>
                  <a:pt x="50420" y="6545"/>
                </a:lnTo>
                <a:lnTo>
                  <a:pt x="50011" y="6648"/>
                </a:lnTo>
                <a:lnTo>
                  <a:pt x="50216" y="6545"/>
                </a:lnTo>
                <a:lnTo>
                  <a:pt x="47250" y="6443"/>
                </a:lnTo>
                <a:close/>
                <a:moveTo>
                  <a:pt x="158625" y="7261"/>
                </a:moveTo>
                <a:lnTo>
                  <a:pt x="157602" y="7875"/>
                </a:lnTo>
                <a:lnTo>
                  <a:pt x="157500" y="8182"/>
                </a:lnTo>
                <a:lnTo>
                  <a:pt x="156989" y="8284"/>
                </a:lnTo>
                <a:lnTo>
                  <a:pt x="159034" y="9102"/>
                </a:lnTo>
                <a:lnTo>
                  <a:pt x="158830" y="9102"/>
                </a:lnTo>
                <a:lnTo>
                  <a:pt x="158830" y="9205"/>
                </a:lnTo>
                <a:lnTo>
                  <a:pt x="158727" y="9205"/>
                </a:lnTo>
                <a:lnTo>
                  <a:pt x="158727" y="9307"/>
                </a:lnTo>
                <a:lnTo>
                  <a:pt x="158625" y="9307"/>
                </a:lnTo>
                <a:lnTo>
                  <a:pt x="160773" y="9614"/>
                </a:lnTo>
                <a:lnTo>
                  <a:pt x="160773" y="9614"/>
                </a:lnTo>
                <a:lnTo>
                  <a:pt x="160568" y="9511"/>
                </a:lnTo>
                <a:lnTo>
                  <a:pt x="161489" y="9511"/>
                </a:lnTo>
                <a:lnTo>
                  <a:pt x="159239" y="8080"/>
                </a:lnTo>
                <a:lnTo>
                  <a:pt x="159341" y="7773"/>
                </a:lnTo>
                <a:lnTo>
                  <a:pt x="159545" y="7670"/>
                </a:lnTo>
                <a:lnTo>
                  <a:pt x="159545" y="7466"/>
                </a:lnTo>
                <a:lnTo>
                  <a:pt x="158625" y="7261"/>
                </a:lnTo>
                <a:close/>
                <a:moveTo>
                  <a:pt x="18920" y="9818"/>
                </a:moveTo>
                <a:lnTo>
                  <a:pt x="18511" y="9920"/>
                </a:lnTo>
                <a:lnTo>
                  <a:pt x="18511" y="9920"/>
                </a:lnTo>
                <a:lnTo>
                  <a:pt x="18637" y="9901"/>
                </a:lnTo>
                <a:lnTo>
                  <a:pt x="18637" y="9901"/>
                </a:lnTo>
                <a:lnTo>
                  <a:pt x="18920" y="9818"/>
                </a:lnTo>
                <a:close/>
                <a:moveTo>
                  <a:pt x="137352" y="10125"/>
                </a:moveTo>
                <a:lnTo>
                  <a:pt x="137352" y="10125"/>
                </a:lnTo>
                <a:lnTo>
                  <a:pt x="137352" y="10125"/>
                </a:lnTo>
                <a:close/>
                <a:moveTo>
                  <a:pt x="88977" y="9818"/>
                </a:moveTo>
                <a:lnTo>
                  <a:pt x="88670" y="10125"/>
                </a:lnTo>
                <a:lnTo>
                  <a:pt x="88466" y="10125"/>
                </a:lnTo>
                <a:lnTo>
                  <a:pt x="88364" y="10432"/>
                </a:lnTo>
                <a:lnTo>
                  <a:pt x="88875" y="10534"/>
                </a:lnTo>
                <a:lnTo>
                  <a:pt x="88568" y="10636"/>
                </a:lnTo>
                <a:lnTo>
                  <a:pt x="89489" y="10636"/>
                </a:lnTo>
                <a:lnTo>
                  <a:pt x="90000" y="10227"/>
                </a:lnTo>
                <a:lnTo>
                  <a:pt x="88977" y="9818"/>
                </a:lnTo>
                <a:close/>
                <a:moveTo>
                  <a:pt x="52466" y="7261"/>
                </a:moveTo>
                <a:lnTo>
                  <a:pt x="48170" y="8591"/>
                </a:lnTo>
                <a:lnTo>
                  <a:pt x="48784" y="8693"/>
                </a:lnTo>
                <a:lnTo>
                  <a:pt x="48375" y="8898"/>
                </a:lnTo>
                <a:lnTo>
                  <a:pt x="50216" y="8795"/>
                </a:lnTo>
                <a:lnTo>
                  <a:pt x="50216" y="8795"/>
                </a:lnTo>
                <a:lnTo>
                  <a:pt x="49705" y="8898"/>
                </a:lnTo>
                <a:lnTo>
                  <a:pt x="49807" y="8898"/>
                </a:lnTo>
                <a:lnTo>
                  <a:pt x="47761" y="9307"/>
                </a:lnTo>
                <a:lnTo>
                  <a:pt x="51545" y="9818"/>
                </a:lnTo>
                <a:lnTo>
                  <a:pt x="48273" y="9920"/>
                </a:lnTo>
                <a:lnTo>
                  <a:pt x="47557" y="10534"/>
                </a:lnTo>
                <a:lnTo>
                  <a:pt x="49193" y="10739"/>
                </a:lnTo>
                <a:lnTo>
                  <a:pt x="48989" y="11352"/>
                </a:lnTo>
                <a:lnTo>
                  <a:pt x="54102" y="10534"/>
                </a:lnTo>
                <a:lnTo>
                  <a:pt x="54102" y="10739"/>
                </a:lnTo>
                <a:lnTo>
                  <a:pt x="54818" y="10841"/>
                </a:lnTo>
                <a:lnTo>
                  <a:pt x="54614" y="10943"/>
                </a:lnTo>
                <a:lnTo>
                  <a:pt x="56148" y="11045"/>
                </a:lnTo>
                <a:lnTo>
                  <a:pt x="57170" y="10534"/>
                </a:lnTo>
                <a:lnTo>
                  <a:pt x="56250" y="10739"/>
                </a:lnTo>
                <a:lnTo>
                  <a:pt x="56455" y="10534"/>
                </a:lnTo>
                <a:lnTo>
                  <a:pt x="56352" y="10432"/>
                </a:lnTo>
                <a:lnTo>
                  <a:pt x="58295" y="10023"/>
                </a:lnTo>
                <a:lnTo>
                  <a:pt x="57989" y="9920"/>
                </a:lnTo>
                <a:lnTo>
                  <a:pt x="57989" y="9818"/>
                </a:lnTo>
                <a:lnTo>
                  <a:pt x="56864" y="9409"/>
                </a:lnTo>
                <a:lnTo>
                  <a:pt x="57682" y="7670"/>
                </a:lnTo>
                <a:lnTo>
                  <a:pt x="56455" y="7364"/>
                </a:lnTo>
                <a:lnTo>
                  <a:pt x="55739" y="8489"/>
                </a:lnTo>
                <a:lnTo>
                  <a:pt x="55023" y="8693"/>
                </a:lnTo>
                <a:lnTo>
                  <a:pt x="55023" y="8693"/>
                </a:lnTo>
                <a:lnTo>
                  <a:pt x="55227" y="7875"/>
                </a:lnTo>
                <a:lnTo>
                  <a:pt x="54614" y="7773"/>
                </a:lnTo>
                <a:lnTo>
                  <a:pt x="53591" y="8080"/>
                </a:lnTo>
                <a:lnTo>
                  <a:pt x="53693" y="7977"/>
                </a:lnTo>
                <a:lnTo>
                  <a:pt x="53182" y="8080"/>
                </a:lnTo>
                <a:lnTo>
                  <a:pt x="53182" y="8080"/>
                </a:lnTo>
                <a:lnTo>
                  <a:pt x="53898" y="7773"/>
                </a:lnTo>
                <a:lnTo>
                  <a:pt x="51750" y="7875"/>
                </a:lnTo>
                <a:lnTo>
                  <a:pt x="52466" y="7261"/>
                </a:lnTo>
                <a:close/>
                <a:moveTo>
                  <a:pt x="60341" y="10330"/>
                </a:moveTo>
                <a:lnTo>
                  <a:pt x="58602" y="10841"/>
                </a:lnTo>
                <a:lnTo>
                  <a:pt x="59114" y="11148"/>
                </a:lnTo>
                <a:lnTo>
                  <a:pt x="60136" y="11352"/>
                </a:lnTo>
                <a:lnTo>
                  <a:pt x="61159" y="11045"/>
                </a:lnTo>
                <a:lnTo>
                  <a:pt x="60239" y="10432"/>
                </a:lnTo>
                <a:lnTo>
                  <a:pt x="60341" y="10330"/>
                </a:lnTo>
                <a:close/>
                <a:moveTo>
                  <a:pt x="175193" y="11250"/>
                </a:moveTo>
                <a:lnTo>
                  <a:pt x="176114" y="11557"/>
                </a:lnTo>
                <a:lnTo>
                  <a:pt x="176114" y="12068"/>
                </a:lnTo>
                <a:lnTo>
                  <a:pt x="177136" y="12170"/>
                </a:lnTo>
                <a:lnTo>
                  <a:pt x="177136" y="12170"/>
                </a:lnTo>
                <a:lnTo>
                  <a:pt x="176011" y="12068"/>
                </a:lnTo>
                <a:lnTo>
                  <a:pt x="175193" y="11250"/>
                </a:lnTo>
                <a:close/>
                <a:moveTo>
                  <a:pt x="73023" y="11557"/>
                </a:moveTo>
                <a:lnTo>
                  <a:pt x="72307" y="12375"/>
                </a:lnTo>
                <a:lnTo>
                  <a:pt x="73432" y="12375"/>
                </a:lnTo>
                <a:lnTo>
                  <a:pt x="74148" y="11659"/>
                </a:lnTo>
                <a:lnTo>
                  <a:pt x="73023" y="11557"/>
                </a:lnTo>
                <a:close/>
                <a:moveTo>
                  <a:pt x="108409" y="13295"/>
                </a:moveTo>
                <a:lnTo>
                  <a:pt x="108716" y="13398"/>
                </a:lnTo>
                <a:lnTo>
                  <a:pt x="108818" y="13398"/>
                </a:lnTo>
                <a:lnTo>
                  <a:pt x="108409" y="13295"/>
                </a:lnTo>
                <a:close/>
                <a:moveTo>
                  <a:pt x="9205" y="13807"/>
                </a:moveTo>
                <a:lnTo>
                  <a:pt x="9102" y="13909"/>
                </a:lnTo>
                <a:lnTo>
                  <a:pt x="9205" y="13909"/>
                </a:lnTo>
                <a:lnTo>
                  <a:pt x="9205" y="13807"/>
                </a:lnTo>
                <a:close/>
                <a:moveTo>
                  <a:pt x="5420" y="11045"/>
                </a:moveTo>
                <a:lnTo>
                  <a:pt x="0" y="14420"/>
                </a:lnTo>
                <a:lnTo>
                  <a:pt x="511" y="14318"/>
                </a:lnTo>
                <a:lnTo>
                  <a:pt x="1227" y="13909"/>
                </a:lnTo>
                <a:lnTo>
                  <a:pt x="1227" y="13705"/>
                </a:lnTo>
                <a:lnTo>
                  <a:pt x="1739" y="13398"/>
                </a:lnTo>
                <a:lnTo>
                  <a:pt x="1636" y="13500"/>
                </a:lnTo>
                <a:lnTo>
                  <a:pt x="2352" y="13295"/>
                </a:lnTo>
                <a:lnTo>
                  <a:pt x="2148" y="13398"/>
                </a:lnTo>
                <a:lnTo>
                  <a:pt x="2761" y="13193"/>
                </a:lnTo>
                <a:lnTo>
                  <a:pt x="2761" y="13193"/>
                </a:lnTo>
                <a:lnTo>
                  <a:pt x="1636" y="14011"/>
                </a:lnTo>
                <a:lnTo>
                  <a:pt x="3273" y="14114"/>
                </a:lnTo>
                <a:lnTo>
                  <a:pt x="3068" y="14625"/>
                </a:lnTo>
                <a:lnTo>
                  <a:pt x="3375" y="15034"/>
                </a:lnTo>
                <a:lnTo>
                  <a:pt x="3989" y="14932"/>
                </a:lnTo>
                <a:lnTo>
                  <a:pt x="3682" y="15136"/>
                </a:lnTo>
                <a:lnTo>
                  <a:pt x="4295" y="14932"/>
                </a:lnTo>
                <a:lnTo>
                  <a:pt x="4193" y="15034"/>
                </a:lnTo>
                <a:lnTo>
                  <a:pt x="4193" y="15034"/>
                </a:lnTo>
                <a:lnTo>
                  <a:pt x="4602" y="14727"/>
                </a:lnTo>
                <a:lnTo>
                  <a:pt x="4500" y="14625"/>
                </a:lnTo>
                <a:lnTo>
                  <a:pt x="5523" y="14318"/>
                </a:lnTo>
                <a:lnTo>
                  <a:pt x="5318" y="14318"/>
                </a:lnTo>
                <a:lnTo>
                  <a:pt x="5830" y="14114"/>
                </a:lnTo>
                <a:lnTo>
                  <a:pt x="5727" y="14114"/>
                </a:lnTo>
                <a:lnTo>
                  <a:pt x="5727" y="13909"/>
                </a:lnTo>
                <a:lnTo>
                  <a:pt x="6136" y="14011"/>
                </a:lnTo>
                <a:lnTo>
                  <a:pt x="6750" y="14011"/>
                </a:lnTo>
                <a:lnTo>
                  <a:pt x="6852" y="13807"/>
                </a:lnTo>
                <a:lnTo>
                  <a:pt x="7159" y="13909"/>
                </a:lnTo>
                <a:lnTo>
                  <a:pt x="8386" y="13500"/>
                </a:lnTo>
                <a:lnTo>
                  <a:pt x="8080" y="13398"/>
                </a:lnTo>
                <a:lnTo>
                  <a:pt x="7977" y="13398"/>
                </a:lnTo>
                <a:lnTo>
                  <a:pt x="8080" y="13193"/>
                </a:lnTo>
                <a:lnTo>
                  <a:pt x="8080" y="12886"/>
                </a:lnTo>
                <a:lnTo>
                  <a:pt x="7364" y="12682"/>
                </a:lnTo>
                <a:lnTo>
                  <a:pt x="7364" y="12682"/>
                </a:lnTo>
                <a:lnTo>
                  <a:pt x="7568" y="12784"/>
                </a:lnTo>
                <a:lnTo>
                  <a:pt x="6852" y="12886"/>
                </a:lnTo>
                <a:lnTo>
                  <a:pt x="7261" y="12682"/>
                </a:lnTo>
                <a:lnTo>
                  <a:pt x="6341" y="12682"/>
                </a:lnTo>
                <a:lnTo>
                  <a:pt x="6034" y="12989"/>
                </a:lnTo>
                <a:lnTo>
                  <a:pt x="6034" y="13193"/>
                </a:lnTo>
                <a:lnTo>
                  <a:pt x="5625" y="13398"/>
                </a:lnTo>
                <a:lnTo>
                  <a:pt x="5625" y="13398"/>
                </a:lnTo>
                <a:lnTo>
                  <a:pt x="5932" y="13193"/>
                </a:lnTo>
                <a:lnTo>
                  <a:pt x="5523" y="13295"/>
                </a:lnTo>
                <a:lnTo>
                  <a:pt x="5523" y="13091"/>
                </a:lnTo>
                <a:lnTo>
                  <a:pt x="6545" y="12375"/>
                </a:lnTo>
                <a:lnTo>
                  <a:pt x="6136" y="12375"/>
                </a:lnTo>
                <a:lnTo>
                  <a:pt x="6648" y="12068"/>
                </a:lnTo>
                <a:lnTo>
                  <a:pt x="5830" y="11659"/>
                </a:lnTo>
                <a:lnTo>
                  <a:pt x="5932" y="11557"/>
                </a:lnTo>
                <a:lnTo>
                  <a:pt x="5727" y="11352"/>
                </a:lnTo>
                <a:lnTo>
                  <a:pt x="5523" y="11557"/>
                </a:lnTo>
                <a:lnTo>
                  <a:pt x="5523" y="11352"/>
                </a:lnTo>
                <a:lnTo>
                  <a:pt x="5625" y="11250"/>
                </a:lnTo>
                <a:lnTo>
                  <a:pt x="5420" y="11045"/>
                </a:lnTo>
                <a:close/>
                <a:moveTo>
                  <a:pt x="113011" y="13193"/>
                </a:moveTo>
                <a:lnTo>
                  <a:pt x="112807" y="13398"/>
                </a:lnTo>
                <a:lnTo>
                  <a:pt x="112500" y="13398"/>
                </a:lnTo>
                <a:lnTo>
                  <a:pt x="112193" y="13602"/>
                </a:lnTo>
                <a:lnTo>
                  <a:pt x="111682" y="13500"/>
                </a:lnTo>
                <a:lnTo>
                  <a:pt x="111682" y="13500"/>
                </a:lnTo>
                <a:lnTo>
                  <a:pt x="111784" y="13807"/>
                </a:lnTo>
                <a:lnTo>
                  <a:pt x="111170" y="13500"/>
                </a:lnTo>
                <a:lnTo>
                  <a:pt x="110864" y="13500"/>
                </a:lnTo>
                <a:lnTo>
                  <a:pt x="110864" y="13807"/>
                </a:lnTo>
                <a:lnTo>
                  <a:pt x="110250" y="13602"/>
                </a:lnTo>
                <a:lnTo>
                  <a:pt x="110148" y="14011"/>
                </a:lnTo>
                <a:lnTo>
                  <a:pt x="109739" y="14011"/>
                </a:lnTo>
                <a:lnTo>
                  <a:pt x="109636" y="14216"/>
                </a:lnTo>
                <a:lnTo>
                  <a:pt x="109432" y="14114"/>
                </a:lnTo>
                <a:lnTo>
                  <a:pt x="109534" y="14011"/>
                </a:lnTo>
                <a:lnTo>
                  <a:pt x="109330" y="13807"/>
                </a:lnTo>
                <a:lnTo>
                  <a:pt x="109534" y="13602"/>
                </a:lnTo>
                <a:lnTo>
                  <a:pt x="108716" y="13398"/>
                </a:lnTo>
                <a:lnTo>
                  <a:pt x="108511" y="13398"/>
                </a:lnTo>
                <a:lnTo>
                  <a:pt x="108716" y="13705"/>
                </a:lnTo>
                <a:lnTo>
                  <a:pt x="108102" y="13500"/>
                </a:lnTo>
                <a:lnTo>
                  <a:pt x="108102" y="13500"/>
                </a:lnTo>
                <a:lnTo>
                  <a:pt x="108205" y="13602"/>
                </a:lnTo>
                <a:lnTo>
                  <a:pt x="108102" y="13705"/>
                </a:lnTo>
                <a:lnTo>
                  <a:pt x="107898" y="13705"/>
                </a:lnTo>
                <a:lnTo>
                  <a:pt x="108205" y="13807"/>
                </a:lnTo>
                <a:lnTo>
                  <a:pt x="107693" y="13807"/>
                </a:lnTo>
                <a:lnTo>
                  <a:pt x="107795" y="14011"/>
                </a:lnTo>
                <a:lnTo>
                  <a:pt x="107386" y="14011"/>
                </a:lnTo>
                <a:lnTo>
                  <a:pt x="109125" y="14114"/>
                </a:lnTo>
                <a:lnTo>
                  <a:pt x="108614" y="14318"/>
                </a:lnTo>
                <a:lnTo>
                  <a:pt x="109125" y="14318"/>
                </a:lnTo>
                <a:lnTo>
                  <a:pt x="109125" y="14420"/>
                </a:lnTo>
                <a:lnTo>
                  <a:pt x="107898" y="14523"/>
                </a:lnTo>
                <a:lnTo>
                  <a:pt x="107795" y="14727"/>
                </a:lnTo>
                <a:lnTo>
                  <a:pt x="109227" y="14830"/>
                </a:lnTo>
                <a:lnTo>
                  <a:pt x="108818" y="15136"/>
                </a:lnTo>
                <a:lnTo>
                  <a:pt x="109227" y="15034"/>
                </a:lnTo>
                <a:lnTo>
                  <a:pt x="108307" y="15341"/>
                </a:lnTo>
                <a:lnTo>
                  <a:pt x="108716" y="15545"/>
                </a:lnTo>
                <a:lnTo>
                  <a:pt x="109432" y="15443"/>
                </a:lnTo>
                <a:lnTo>
                  <a:pt x="111375" y="15852"/>
                </a:lnTo>
                <a:lnTo>
                  <a:pt x="114648" y="14625"/>
                </a:lnTo>
                <a:lnTo>
                  <a:pt x="114648" y="14216"/>
                </a:lnTo>
                <a:lnTo>
                  <a:pt x="114034" y="13807"/>
                </a:lnTo>
                <a:lnTo>
                  <a:pt x="113830" y="13500"/>
                </a:lnTo>
                <a:lnTo>
                  <a:pt x="114239" y="13295"/>
                </a:lnTo>
                <a:lnTo>
                  <a:pt x="113011" y="13193"/>
                </a:lnTo>
                <a:close/>
                <a:moveTo>
                  <a:pt x="65557" y="13705"/>
                </a:moveTo>
                <a:lnTo>
                  <a:pt x="63102" y="15750"/>
                </a:lnTo>
                <a:lnTo>
                  <a:pt x="63818" y="15750"/>
                </a:lnTo>
                <a:lnTo>
                  <a:pt x="64023" y="16159"/>
                </a:lnTo>
                <a:lnTo>
                  <a:pt x="66309" y="15364"/>
                </a:lnTo>
                <a:lnTo>
                  <a:pt x="66309" y="15364"/>
                </a:lnTo>
                <a:lnTo>
                  <a:pt x="67091" y="15852"/>
                </a:lnTo>
                <a:lnTo>
                  <a:pt x="68114" y="15545"/>
                </a:lnTo>
                <a:lnTo>
                  <a:pt x="67091" y="15443"/>
                </a:lnTo>
                <a:lnTo>
                  <a:pt x="67295" y="14830"/>
                </a:lnTo>
                <a:lnTo>
                  <a:pt x="65659" y="14011"/>
                </a:lnTo>
                <a:lnTo>
                  <a:pt x="65557" y="13705"/>
                </a:lnTo>
                <a:close/>
                <a:moveTo>
                  <a:pt x="128864" y="16773"/>
                </a:moveTo>
                <a:lnTo>
                  <a:pt x="128455" y="16875"/>
                </a:lnTo>
                <a:lnTo>
                  <a:pt x="128455" y="16875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8864" y="16773"/>
                </a:lnTo>
                <a:close/>
                <a:moveTo>
                  <a:pt x="73227" y="6955"/>
                </a:moveTo>
                <a:lnTo>
                  <a:pt x="70773" y="7364"/>
                </a:lnTo>
                <a:lnTo>
                  <a:pt x="71080" y="7670"/>
                </a:lnTo>
                <a:lnTo>
                  <a:pt x="70159" y="7773"/>
                </a:lnTo>
                <a:lnTo>
                  <a:pt x="70466" y="8080"/>
                </a:lnTo>
                <a:lnTo>
                  <a:pt x="70466" y="8386"/>
                </a:lnTo>
                <a:lnTo>
                  <a:pt x="69443" y="8386"/>
                </a:lnTo>
                <a:lnTo>
                  <a:pt x="69955" y="8693"/>
                </a:lnTo>
                <a:lnTo>
                  <a:pt x="69545" y="9205"/>
                </a:lnTo>
                <a:lnTo>
                  <a:pt x="68318" y="9205"/>
                </a:lnTo>
                <a:lnTo>
                  <a:pt x="69545" y="8898"/>
                </a:lnTo>
                <a:lnTo>
                  <a:pt x="69136" y="8489"/>
                </a:lnTo>
                <a:lnTo>
                  <a:pt x="69443" y="7773"/>
                </a:lnTo>
                <a:lnTo>
                  <a:pt x="71284" y="6955"/>
                </a:lnTo>
                <a:lnTo>
                  <a:pt x="71284" y="6955"/>
                </a:lnTo>
                <a:lnTo>
                  <a:pt x="67193" y="8284"/>
                </a:lnTo>
                <a:lnTo>
                  <a:pt x="66682" y="8898"/>
                </a:lnTo>
                <a:lnTo>
                  <a:pt x="67909" y="9205"/>
                </a:lnTo>
                <a:lnTo>
                  <a:pt x="66477" y="9205"/>
                </a:lnTo>
                <a:lnTo>
                  <a:pt x="68114" y="9716"/>
                </a:lnTo>
                <a:lnTo>
                  <a:pt x="67909" y="9920"/>
                </a:lnTo>
                <a:lnTo>
                  <a:pt x="70875" y="10125"/>
                </a:lnTo>
                <a:lnTo>
                  <a:pt x="70875" y="10023"/>
                </a:lnTo>
                <a:lnTo>
                  <a:pt x="72205" y="10227"/>
                </a:lnTo>
                <a:lnTo>
                  <a:pt x="72614" y="9716"/>
                </a:lnTo>
                <a:lnTo>
                  <a:pt x="73534" y="9920"/>
                </a:lnTo>
                <a:lnTo>
                  <a:pt x="73432" y="10227"/>
                </a:lnTo>
                <a:lnTo>
                  <a:pt x="73841" y="10330"/>
                </a:lnTo>
                <a:lnTo>
                  <a:pt x="73636" y="10432"/>
                </a:lnTo>
                <a:lnTo>
                  <a:pt x="74148" y="10330"/>
                </a:lnTo>
                <a:lnTo>
                  <a:pt x="74250" y="10739"/>
                </a:lnTo>
                <a:lnTo>
                  <a:pt x="73432" y="11148"/>
                </a:lnTo>
                <a:lnTo>
                  <a:pt x="74685" y="10969"/>
                </a:lnTo>
                <a:lnTo>
                  <a:pt x="74761" y="11045"/>
                </a:lnTo>
                <a:lnTo>
                  <a:pt x="74557" y="11148"/>
                </a:lnTo>
                <a:lnTo>
                  <a:pt x="75375" y="11557"/>
                </a:lnTo>
                <a:lnTo>
                  <a:pt x="75477" y="12273"/>
                </a:lnTo>
                <a:lnTo>
                  <a:pt x="73534" y="13398"/>
                </a:lnTo>
                <a:lnTo>
                  <a:pt x="73636" y="13807"/>
                </a:lnTo>
                <a:lnTo>
                  <a:pt x="72000" y="14216"/>
                </a:lnTo>
                <a:lnTo>
                  <a:pt x="72000" y="14318"/>
                </a:lnTo>
                <a:lnTo>
                  <a:pt x="72000" y="14420"/>
                </a:lnTo>
                <a:lnTo>
                  <a:pt x="71898" y="14625"/>
                </a:lnTo>
                <a:lnTo>
                  <a:pt x="72000" y="14318"/>
                </a:lnTo>
                <a:lnTo>
                  <a:pt x="71080" y="14114"/>
                </a:lnTo>
                <a:lnTo>
                  <a:pt x="70057" y="14727"/>
                </a:lnTo>
                <a:lnTo>
                  <a:pt x="70977" y="15136"/>
                </a:lnTo>
                <a:lnTo>
                  <a:pt x="72307" y="14727"/>
                </a:lnTo>
                <a:lnTo>
                  <a:pt x="72818" y="14830"/>
                </a:lnTo>
                <a:lnTo>
                  <a:pt x="72716" y="15034"/>
                </a:lnTo>
                <a:lnTo>
                  <a:pt x="72716" y="15034"/>
                </a:lnTo>
                <a:lnTo>
                  <a:pt x="73330" y="14830"/>
                </a:lnTo>
                <a:lnTo>
                  <a:pt x="73125" y="15034"/>
                </a:lnTo>
                <a:lnTo>
                  <a:pt x="73739" y="15545"/>
                </a:lnTo>
                <a:lnTo>
                  <a:pt x="73636" y="15648"/>
                </a:lnTo>
                <a:lnTo>
                  <a:pt x="74148" y="15750"/>
                </a:lnTo>
                <a:lnTo>
                  <a:pt x="73636" y="15955"/>
                </a:lnTo>
                <a:lnTo>
                  <a:pt x="74250" y="16261"/>
                </a:lnTo>
                <a:lnTo>
                  <a:pt x="74045" y="16364"/>
                </a:lnTo>
                <a:lnTo>
                  <a:pt x="76909" y="17386"/>
                </a:lnTo>
                <a:lnTo>
                  <a:pt x="77318" y="17080"/>
                </a:lnTo>
                <a:lnTo>
                  <a:pt x="76398" y="16364"/>
                </a:lnTo>
                <a:lnTo>
                  <a:pt x="76500" y="16261"/>
                </a:lnTo>
                <a:lnTo>
                  <a:pt x="75989" y="15648"/>
                </a:lnTo>
                <a:lnTo>
                  <a:pt x="76705" y="15648"/>
                </a:lnTo>
                <a:lnTo>
                  <a:pt x="78034" y="16568"/>
                </a:lnTo>
                <a:lnTo>
                  <a:pt x="78239" y="16364"/>
                </a:lnTo>
                <a:lnTo>
                  <a:pt x="78545" y="16364"/>
                </a:lnTo>
                <a:lnTo>
                  <a:pt x="78545" y="15648"/>
                </a:lnTo>
                <a:lnTo>
                  <a:pt x="78955" y="15955"/>
                </a:lnTo>
                <a:lnTo>
                  <a:pt x="78955" y="15443"/>
                </a:lnTo>
                <a:lnTo>
                  <a:pt x="79057" y="15341"/>
                </a:lnTo>
                <a:lnTo>
                  <a:pt x="78750" y="15341"/>
                </a:lnTo>
                <a:lnTo>
                  <a:pt x="78545" y="15136"/>
                </a:lnTo>
                <a:lnTo>
                  <a:pt x="78955" y="14932"/>
                </a:lnTo>
                <a:lnTo>
                  <a:pt x="78648" y="14932"/>
                </a:lnTo>
                <a:lnTo>
                  <a:pt x="78955" y="14830"/>
                </a:lnTo>
                <a:lnTo>
                  <a:pt x="78648" y="14625"/>
                </a:lnTo>
                <a:lnTo>
                  <a:pt x="78034" y="14625"/>
                </a:lnTo>
                <a:lnTo>
                  <a:pt x="77830" y="14216"/>
                </a:lnTo>
                <a:lnTo>
                  <a:pt x="78034" y="14114"/>
                </a:lnTo>
                <a:lnTo>
                  <a:pt x="77523" y="14011"/>
                </a:lnTo>
                <a:lnTo>
                  <a:pt x="77727" y="13807"/>
                </a:lnTo>
                <a:lnTo>
                  <a:pt x="77318" y="13398"/>
                </a:lnTo>
                <a:lnTo>
                  <a:pt x="78341" y="13602"/>
                </a:lnTo>
                <a:lnTo>
                  <a:pt x="78136" y="13193"/>
                </a:lnTo>
                <a:lnTo>
                  <a:pt x="78545" y="13091"/>
                </a:lnTo>
                <a:lnTo>
                  <a:pt x="79466" y="13398"/>
                </a:lnTo>
                <a:lnTo>
                  <a:pt x="79159" y="13602"/>
                </a:lnTo>
                <a:lnTo>
                  <a:pt x="79159" y="13602"/>
                </a:lnTo>
                <a:lnTo>
                  <a:pt x="80284" y="13295"/>
                </a:lnTo>
                <a:lnTo>
                  <a:pt x="79466" y="13909"/>
                </a:lnTo>
                <a:lnTo>
                  <a:pt x="79568" y="14318"/>
                </a:lnTo>
                <a:lnTo>
                  <a:pt x="79977" y="14114"/>
                </a:lnTo>
                <a:lnTo>
                  <a:pt x="80182" y="14420"/>
                </a:lnTo>
                <a:lnTo>
                  <a:pt x="80489" y="14420"/>
                </a:lnTo>
                <a:lnTo>
                  <a:pt x="80693" y="13909"/>
                </a:lnTo>
                <a:lnTo>
                  <a:pt x="80489" y="13909"/>
                </a:lnTo>
                <a:lnTo>
                  <a:pt x="81818" y="13602"/>
                </a:lnTo>
                <a:lnTo>
                  <a:pt x="81511" y="13398"/>
                </a:lnTo>
                <a:lnTo>
                  <a:pt x="81716" y="13295"/>
                </a:lnTo>
                <a:lnTo>
                  <a:pt x="81614" y="13193"/>
                </a:lnTo>
                <a:lnTo>
                  <a:pt x="82023" y="13295"/>
                </a:lnTo>
                <a:lnTo>
                  <a:pt x="82023" y="12989"/>
                </a:lnTo>
                <a:lnTo>
                  <a:pt x="82227" y="12989"/>
                </a:lnTo>
                <a:lnTo>
                  <a:pt x="82227" y="12682"/>
                </a:lnTo>
                <a:lnTo>
                  <a:pt x="81000" y="12886"/>
                </a:lnTo>
                <a:lnTo>
                  <a:pt x="81716" y="12477"/>
                </a:lnTo>
                <a:lnTo>
                  <a:pt x="80591" y="12375"/>
                </a:lnTo>
                <a:lnTo>
                  <a:pt x="81307" y="12170"/>
                </a:lnTo>
                <a:lnTo>
                  <a:pt x="80591" y="11966"/>
                </a:lnTo>
                <a:lnTo>
                  <a:pt x="80795" y="11864"/>
                </a:lnTo>
                <a:lnTo>
                  <a:pt x="80284" y="12068"/>
                </a:lnTo>
                <a:lnTo>
                  <a:pt x="80386" y="11864"/>
                </a:lnTo>
                <a:lnTo>
                  <a:pt x="80080" y="11864"/>
                </a:lnTo>
                <a:lnTo>
                  <a:pt x="80182" y="11761"/>
                </a:lnTo>
                <a:lnTo>
                  <a:pt x="79670" y="11966"/>
                </a:lnTo>
                <a:lnTo>
                  <a:pt x="80080" y="11557"/>
                </a:lnTo>
                <a:lnTo>
                  <a:pt x="79670" y="11761"/>
                </a:lnTo>
                <a:lnTo>
                  <a:pt x="79466" y="11761"/>
                </a:lnTo>
                <a:lnTo>
                  <a:pt x="79568" y="11557"/>
                </a:lnTo>
                <a:lnTo>
                  <a:pt x="79773" y="11455"/>
                </a:lnTo>
                <a:lnTo>
                  <a:pt x="79057" y="11352"/>
                </a:lnTo>
                <a:lnTo>
                  <a:pt x="78955" y="11148"/>
                </a:lnTo>
                <a:lnTo>
                  <a:pt x="78239" y="11045"/>
                </a:lnTo>
                <a:lnTo>
                  <a:pt x="79466" y="10943"/>
                </a:lnTo>
                <a:lnTo>
                  <a:pt x="78648" y="10841"/>
                </a:lnTo>
                <a:lnTo>
                  <a:pt x="80284" y="10739"/>
                </a:lnTo>
                <a:lnTo>
                  <a:pt x="78648" y="10534"/>
                </a:lnTo>
                <a:lnTo>
                  <a:pt x="80080" y="10330"/>
                </a:lnTo>
                <a:lnTo>
                  <a:pt x="79670" y="10023"/>
                </a:lnTo>
                <a:lnTo>
                  <a:pt x="79057" y="10125"/>
                </a:lnTo>
                <a:lnTo>
                  <a:pt x="79364" y="9920"/>
                </a:lnTo>
                <a:lnTo>
                  <a:pt x="78443" y="10023"/>
                </a:lnTo>
                <a:lnTo>
                  <a:pt x="79568" y="9716"/>
                </a:lnTo>
                <a:lnTo>
                  <a:pt x="79466" y="9409"/>
                </a:lnTo>
                <a:lnTo>
                  <a:pt x="78750" y="9409"/>
                </a:lnTo>
                <a:lnTo>
                  <a:pt x="77625" y="10023"/>
                </a:lnTo>
                <a:lnTo>
                  <a:pt x="77420" y="9716"/>
                </a:lnTo>
                <a:lnTo>
                  <a:pt x="78545" y="9205"/>
                </a:lnTo>
                <a:lnTo>
                  <a:pt x="77216" y="9409"/>
                </a:lnTo>
                <a:lnTo>
                  <a:pt x="77216" y="9409"/>
                </a:lnTo>
                <a:lnTo>
                  <a:pt x="78341" y="8898"/>
                </a:lnTo>
                <a:lnTo>
                  <a:pt x="76500" y="8898"/>
                </a:lnTo>
                <a:lnTo>
                  <a:pt x="77011" y="8591"/>
                </a:lnTo>
                <a:lnTo>
                  <a:pt x="75886" y="9000"/>
                </a:lnTo>
                <a:lnTo>
                  <a:pt x="76398" y="8693"/>
                </a:lnTo>
                <a:lnTo>
                  <a:pt x="76091" y="8693"/>
                </a:lnTo>
                <a:lnTo>
                  <a:pt x="76807" y="8386"/>
                </a:lnTo>
                <a:lnTo>
                  <a:pt x="76807" y="8386"/>
                </a:lnTo>
                <a:lnTo>
                  <a:pt x="75580" y="8591"/>
                </a:lnTo>
                <a:lnTo>
                  <a:pt x="75580" y="8591"/>
                </a:lnTo>
                <a:lnTo>
                  <a:pt x="76500" y="8182"/>
                </a:lnTo>
                <a:lnTo>
                  <a:pt x="74761" y="7875"/>
                </a:lnTo>
                <a:lnTo>
                  <a:pt x="74761" y="7875"/>
                </a:lnTo>
                <a:lnTo>
                  <a:pt x="74864" y="8182"/>
                </a:lnTo>
                <a:lnTo>
                  <a:pt x="74045" y="8489"/>
                </a:lnTo>
                <a:lnTo>
                  <a:pt x="73739" y="8080"/>
                </a:lnTo>
                <a:lnTo>
                  <a:pt x="72511" y="8489"/>
                </a:lnTo>
                <a:lnTo>
                  <a:pt x="72818" y="8284"/>
                </a:lnTo>
                <a:lnTo>
                  <a:pt x="72716" y="8182"/>
                </a:lnTo>
                <a:lnTo>
                  <a:pt x="73125" y="7977"/>
                </a:lnTo>
                <a:lnTo>
                  <a:pt x="72614" y="8182"/>
                </a:lnTo>
                <a:lnTo>
                  <a:pt x="73534" y="7773"/>
                </a:lnTo>
                <a:lnTo>
                  <a:pt x="73227" y="6955"/>
                </a:lnTo>
                <a:close/>
                <a:moveTo>
                  <a:pt x="103500" y="0"/>
                </a:moveTo>
                <a:lnTo>
                  <a:pt x="103807" y="102"/>
                </a:lnTo>
                <a:lnTo>
                  <a:pt x="99205" y="205"/>
                </a:lnTo>
                <a:lnTo>
                  <a:pt x="101864" y="307"/>
                </a:lnTo>
                <a:lnTo>
                  <a:pt x="99614" y="409"/>
                </a:lnTo>
                <a:lnTo>
                  <a:pt x="100125" y="511"/>
                </a:lnTo>
                <a:lnTo>
                  <a:pt x="99818" y="818"/>
                </a:lnTo>
                <a:lnTo>
                  <a:pt x="97057" y="511"/>
                </a:lnTo>
                <a:lnTo>
                  <a:pt x="97057" y="818"/>
                </a:lnTo>
                <a:lnTo>
                  <a:pt x="94705" y="1023"/>
                </a:lnTo>
                <a:lnTo>
                  <a:pt x="94705" y="614"/>
                </a:lnTo>
                <a:lnTo>
                  <a:pt x="91841" y="818"/>
                </a:lnTo>
                <a:lnTo>
                  <a:pt x="92966" y="1227"/>
                </a:lnTo>
                <a:lnTo>
                  <a:pt x="90716" y="920"/>
                </a:lnTo>
                <a:lnTo>
                  <a:pt x="86625" y="1841"/>
                </a:lnTo>
                <a:lnTo>
                  <a:pt x="86932" y="2148"/>
                </a:lnTo>
                <a:lnTo>
                  <a:pt x="87955" y="2045"/>
                </a:lnTo>
                <a:lnTo>
                  <a:pt x="87955" y="2045"/>
                </a:lnTo>
                <a:lnTo>
                  <a:pt x="81818" y="3477"/>
                </a:lnTo>
                <a:lnTo>
                  <a:pt x="83148" y="3682"/>
                </a:lnTo>
                <a:lnTo>
                  <a:pt x="82841" y="3784"/>
                </a:lnTo>
                <a:lnTo>
                  <a:pt x="85091" y="3989"/>
                </a:lnTo>
                <a:lnTo>
                  <a:pt x="82023" y="4295"/>
                </a:lnTo>
                <a:lnTo>
                  <a:pt x="82125" y="4398"/>
                </a:lnTo>
                <a:lnTo>
                  <a:pt x="82125" y="4500"/>
                </a:lnTo>
                <a:lnTo>
                  <a:pt x="83557" y="4602"/>
                </a:lnTo>
                <a:lnTo>
                  <a:pt x="82534" y="4807"/>
                </a:lnTo>
                <a:lnTo>
                  <a:pt x="88568" y="5318"/>
                </a:lnTo>
                <a:lnTo>
                  <a:pt x="88568" y="5625"/>
                </a:lnTo>
                <a:lnTo>
                  <a:pt x="89489" y="6341"/>
                </a:lnTo>
                <a:lnTo>
                  <a:pt x="88670" y="6648"/>
                </a:lnTo>
                <a:lnTo>
                  <a:pt x="89386" y="6750"/>
                </a:lnTo>
                <a:lnTo>
                  <a:pt x="89182" y="7057"/>
                </a:lnTo>
                <a:lnTo>
                  <a:pt x="89386" y="7466"/>
                </a:lnTo>
                <a:lnTo>
                  <a:pt x="89386" y="7568"/>
                </a:lnTo>
                <a:lnTo>
                  <a:pt x="89591" y="7773"/>
                </a:lnTo>
                <a:lnTo>
                  <a:pt x="88977" y="7977"/>
                </a:lnTo>
                <a:lnTo>
                  <a:pt x="89080" y="8080"/>
                </a:lnTo>
                <a:lnTo>
                  <a:pt x="88773" y="8182"/>
                </a:lnTo>
                <a:lnTo>
                  <a:pt x="88773" y="8182"/>
                </a:lnTo>
                <a:lnTo>
                  <a:pt x="89386" y="8080"/>
                </a:lnTo>
                <a:lnTo>
                  <a:pt x="88568" y="8795"/>
                </a:lnTo>
                <a:lnTo>
                  <a:pt x="90102" y="8489"/>
                </a:lnTo>
                <a:lnTo>
                  <a:pt x="90102" y="8591"/>
                </a:lnTo>
                <a:lnTo>
                  <a:pt x="90205" y="8591"/>
                </a:lnTo>
                <a:lnTo>
                  <a:pt x="90205" y="8693"/>
                </a:lnTo>
                <a:lnTo>
                  <a:pt x="91023" y="8693"/>
                </a:lnTo>
                <a:lnTo>
                  <a:pt x="90000" y="9102"/>
                </a:lnTo>
                <a:lnTo>
                  <a:pt x="91227" y="9205"/>
                </a:lnTo>
                <a:lnTo>
                  <a:pt x="90716" y="9205"/>
                </a:lnTo>
                <a:lnTo>
                  <a:pt x="91023" y="9409"/>
                </a:lnTo>
                <a:lnTo>
                  <a:pt x="91227" y="9716"/>
                </a:lnTo>
                <a:lnTo>
                  <a:pt x="88875" y="9614"/>
                </a:lnTo>
                <a:lnTo>
                  <a:pt x="91330" y="10125"/>
                </a:lnTo>
                <a:lnTo>
                  <a:pt x="90511" y="10739"/>
                </a:lnTo>
                <a:lnTo>
                  <a:pt x="91023" y="10739"/>
                </a:lnTo>
                <a:lnTo>
                  <a:pt x="90511" y="10841"/>
                </a:lnTo>
                <a:lnTo>
                  <a:pt x="90205" y="11148"/>
                </a:lnTo>
                <a:lnTo>
                  <a:pt x="90511" y="11148"/>
                </a:lnTo>
                <a:lnTo>
                  <a:pt x="88568" y="11557"/>
                </a:lnTo>
                <a:lnTo>
                  <a:pt x="90102" y="11455"/>
                </a:lnTo>
                <a:lnTo>
                  <a:pt x="88057" y="12170"/>
                </a:lnTo>
                <a:lnTo>
                  <a:pt x="90102" y="11966"/>
                </a:lnTo>
                <a:lnTo>
                  <a:pt x="89898" y="12068"/>
                </a:lnTo>
                <a:lnTo>
                  <a:pt x="90205" y="12273"/>
                </a:lnTo>
                <a:lnTo>
                  <a:pt x="88261" y="12273"/>
                </a:lnTo>
                <a:lnTo>
                  <a:pt x="87955" y="12784"/>
                </a:lnTo>
                <a:lnTo>
                  <a:pt x="88773" y="12784"/>
                </a:lnTo>
                <a:lnTo>
                  <a:pt x="87648" y="13500"/>
                </a:lnTo>
                <a:lnTo>
                  <a:pt x="89489" y="12784"/>
                </a:lnTo>
                <a:lnTo>
                  <a:pt x="89489" y="12784"/>
                </a:lnTo>
                <a:lnTo>
                  <a:pt x="87750" y="13602"/>
                </a:lnTo>
                <a:lnTo>
                  <a:pt x="87852" y="13602"/>
                </a:lnTo>
                <a:lnTo>
                  <a:pt x="87750" y="14011"/>
                </a:lnTo>
                <a:lnTo>
                  <a:pt x="89182" y="13807"/>
                </a:lnTo>
                <a:lnTo>
                  <a:pt x="88261" y="14114"/>
                </a:lnTo>
                <a:lnTo>
                  <a:pt x="88057" y="15239"/>
                </a:lnTo>
                <a:lnTo>
                  <a:pt x="88773" y="14727"/>
                </a:lnTo>
                <a:lnTo>
                  <a:pt x="89080" y="14318"/>
                </a:lnTo>
                <a:lnTo>
                  <a:pt x="89489" y="15034"/>
                </a:lnTo>
                <a:lnTo>
                  <a:pt x="88466" y="15034"/>
                </a:lnTo>
                <a:lnTo>
                  <a:pt x="88364" y="15341"/>
                </a:lnTo>
                <a:lnTo>
                  <a:pt x="89080" y="15136"/>
                </a:lnTo>
                <a:lnTo>
                  <a:pt x="88977" y="15239"/>
                </a:lnTo>
                <a:lnTo>
                  <a:pt x="89182" y="15239"/>
                </a:lnTo>
                <a:lnTo>
                  <a:pt x="88261" y="15443"/>
                </a:lnTo>
                <a:lnTo>
                  <a:pt x="88568" y="16466"/>
                </a:lnTo>
                <a:lnTo>
                  <a:pt x="89080" y="16261"/>
                </a:lnTo>
                <a:lnTo>
                  <a:pt x="88568" y="16773"/>
                </a:lnTo>
                <a:lnTo>
                  <a:pt x="89386" y="17182"/>
                </a:lnTo>
                <a:lnTo>
                  <a:pt x="88977" y="17591"/>
                </a:lnTo>
                <a:lnTo>
                  <a:pt x="89386" y="18205"/>
                </a:lnTo>
                <a:lnTo>
                  <a:pt x="89795" y="18205"/>
                </a:lnTo>
                <a:lnTo>
                  <a:pt x="89386" y="18409"/>
                </a:lnTo>
                <a:lnTo>
                  <a:pt x="89795" y="18409"/>
                </a:lnTo>
                <a:lnTo>
                  <a:pt x="89795" y="18307"/>
                </a:lnTo>
                <a:lnTo>
                  <a:pt x="91227" y="18000"/>
                </a:lnTo>
                <a:lnTo>
                  <a:pt x="91023" y="18614"/>
                </a:lnTo>
                <a:lnTo>
                  <a:pt x="91943" y="18511"/>
                </a:lnTo>
                <a:lnTo>
                  <a:pt x="91943" y="18511"/>
                </a:lnTo>
                <a:lnTo>
                  <a:pt x="91330" y="18920"/>
                </a:lnTo>
                <a:lnTo>
                  <a:pt x="91330" y="18920"/>
                </a:lnTo>
                <a:lnTo>
                  <a:pt x="92148" y="18818"/>
                </a:lnTo>
                <a:lnTo>
                  <a:pt x="92148" y="19227"/>
                </a:lnTo>
                <a:lnTo>
                  <a:pt x="92455" y="19227"/>
                </a:lnTo>
                <a:lnTo>
                  <a:pt x="92250" y="19125"/>
                </a:lnTo>
                <a:lnTo>
                  <a:pt x="92966" y="18920"/>
                </a:lnTo>
                <a:lnTo>
                  <a:pt x="92455" y="18614"/>
                </a:lnTo>
                <a:lnTo>
                  <a:pt x="93375" y="18409"/>
                </a:lnTo>
                <a:lnTo>
                  <a:pt x="93989" y="17591"/>
                </a:lnTo>
                <a:lnTo>
                  <a:pt x="93784" y="17489"/>
                </a:lnTo>
                <a:lnTo>
                  <a:pt x="94091" y="17386"/>
                </a:lnTo>
                <a:lnTo>
                  <a:pt x="94295" y="16670"/>
                </a:lnTo>
                <a:lnTo>
                  <a:pt x="93784" y="16568"/>
                </a:lnTo>
                <a:lnTo>
                  <a:pt x="94807" y="16364"/>
                </a:lnTo>
                <a:lnTo>
                  <a:pt x="94500" y="16159"/>
                </a:lnTo>
                <a:lnTo>
                  <a:pt x="95830" y="15648"/>
                </a:lnTo>
                <a:lnTo>
                  <a:pt x="95830" y="15239"/>
                </a:lnTo>
                <a:lnTo>
                  <a:pt x="95216" y="15136"/>
                </a:lnTo>
                <a:lnTo>
                  <a:pt x="96136" y="15034"/>
                </a:lnTo>
                <a:lnTo>
                  <a:pt x="95830" y="14625"/>
                </a:lnTo>
                <a:lnTo>
                  <a:pt x="96955" y="14216"/>
                </a:lnTo>
                <a:lnTo>
                  <a:pt x="96545" y="14011"/>
                </a:lnTo>
                <a:lnTo>
                  <a:pt x="98489" y="13398"/>
                </a:lnTo>
                <a:lnTo>
                  <a:pt x="98182" y="13295"/>
                </a:lnTo>
                <a:lnTo>
                  <a:pt x="98795" y="13295"/>
                </a:lnTo>
                <a:lnTo>
                  <a:pt x="98386" y="13909"/>
                </a:lnTo>
                <a:lnTo>
                  <a:pt x="99205" y="13602"/>
                </a:lnTo>
                <a:lnTo>
                  <a:pt x="99307" y="13705"/>
                </a:lnTo>
                <a:lnTo>
                  <a:pt x="102580" y="11659"/>
                </a:lnTo>
                <a:lnTo>
                  <a:pt x="102682" y="11455"/>
                </a:lnTo>
                <a:lnTo>
                  <a:pt x="109125" y="10227"/>
                </a:lnTo>
                <a:lnTo>
                  <a:pt x="109023" y="10227"/>
                </a:lnTo>
                <a:lnTo>
                  <a:pt x="109636" y="10023"/>
                </a:lnTo>
                <a:lnTo>
                  <a:pt x="106159" y="10023"/>
                </a:lnTo>
                <a:lnTo>
                  <a:pt x="106977" y="9716"/>
                </a:lnTo>
                <a:lnTo>
                  <a:pt x="105239" y="9716"/>
                </a:lnTo>
                <a:lnTo>
                  <a:pt x="105852" y="9205"/>
                </a:lnTo>
                <a:lnTo>
                  <a:pt x="107386" y="9205"/>
                </a:lnTo>
                <a:lnTo>
                  <a:pt x="106773" y="8693"/>
                </a:lnTo>
                <a:lnTo>
                  <a:pt x="108409" y="9102"/>
                </a:lnTo>
                <a:lnTo>
                  <a:pt x="109023" y="9716"/>
                </a:lnTo>
                <a:lnTo>
                  <a:pt x="109636" y="9307"/>
                </a:lnTo>
                <a:lnTo>
                  <a:pt x="109636" y="9716"/>
                </a:lnTo>
                <a:lnTo>
                  <a:pt x="110148" y="9307"/>
                </a:lnTo>
                <a:lnTo>
                  <a:pt x="110148" y="8795"/>
                </a:lnTo>
                <a:lnTo>
                  <a:pt x="109739" y="9000"/>
                </a:lnTo>
                <a:lnTo>
                  <a:pt x="110148" y="8591"/>
                </a:lnTo>
                <a:lnTo>
                  <a:pt x="108205" y="8080"/>
                </a:lnTo>
                <a:lnTo>
                  <a:pt x="108511" y="7977"/>
                </a:lnTo>
                <a:lnTo>
                  <a:pt x="108307" y="7670"/>
                </a:lnTo>
                <a:lnTo>
                  <a:pt x="107284" y="7773"/>
                </a:lnTo>
                <a:lnTo>
                  <a:pt x="107284" y="7773"/>
                </a:lnTo>
                <a:lnTo>
                  <a:pt x="108211" y="7587"/>
                </a:lnTo>
                <a:lnTo>
                  <a:pt x="108211" y="7587"/>
                </a:lnTo>
                <a:lnTo>
                  <a:pt x="106875" y="7466"/>
                </a:lnTo>
                <a:lnTo>
                  <a:pt x="107489" y="7364"/>
                </a:lnTo>
                <a:lnTo>
                  <a:pt x="107080" y="7159"/>
                </a:lnTo>
                <a:lnTo>
                  <a:pt x="108716" y="7159"/>
                </a:lnTo>
                <a:lnTo>
                  <a:pt x="108307" y="6852"/>
                </a:lnTo>
                <a:lnTo>
                  <a:pt x="111375" y="7159"/>
                </a:lnTo>
                <a:lnTo>
                  <a:pt x="111068" y="6750"/>
                </a:lnTo>
                <a:lnTo>
                  <a:pt x="110352" y="6750"/>
                </a:lnTo>
                <a:lnTo>
                  <a:pt x="110352" y="6545"/>
                </a:lnTo>
                <a:lnTo>
                  <a:pt x="110659" y="6239"/>
                </a:lnTo>
                <a:lnTo>
                  <a:pt x="110557" y="6545"/>
                </a:lnTo>
                <a:lnTo>
                  <a:pt x="112295" y="6443"/>
                </a:lnTo>
                <a:lnTo>
                  <a:pt x="111989" y="6034"/>
                </a:lnTo>
                <a:lnTo>
                  <a:pt x="111273" y="6239"/>
                </a:lnTo>
                <a:lnTo>
                  <a:pt x="111273" y="5830"/>
                </a:lnTo>
                <a:lnTo>
                  <a:pt x="110557" y="5830"/>
                </a:lnTo>
                <a:lnTo>
                  <a:pt x="111784" y="5727"/>
                </a:lnTo>
                <a:lnTo>
                  <a:pt x="112091" y="5830"/>
                </a:lnTo>
                <a:lnTo>
                  <a:pt x="112193" y="5011"/>
                </a:lnTo>
                <a:lnTo>
                  <a:pt x="111375" y="4909"/>
                </a:lnTo>
                <a:lnTo>
                  <a:pt x="111068" y="4705"/>
                </a:lnTo>
                <a:lnTo>
                  <a:pt x="110659" y="4602"/>
                </a:lnTo>
                <a:lnTo>
                  <a:pt x="113011" y="4500"/>
                </a:lnTo>
                <a:lnTo>
                  <a:pt x="113216" y="4091"/>
                </a:lnTo>
                <a:lnTo>
                  <a:pt x="111989" y="3886"/>
                </a:lnTo>
                <a:lnTo>
                  <a:pt x="112807" y="3886"/>
                </a:lnTo>
                <a:lnTo>
                  <a:pt x="111580" y="3784"/>
                </a:lnTo>
                <a:lnTo>
                  <a:pt x="112091" y="3170"/>
                </a:lnTo>
                <a:lnTo>
                  <a:pt x="111989" y="3068"/>
                </a:lnTo>
                <a:lnTo>
                  <a:pt x="113114" y="2557"/>
                </a:lnTo>
                <a:lnTo>
                  <a:pt x="112909" y="2352"/>
                </a:lnTo>
                <a:lnTo>
                  <a:pt x="113216" y="1943"/>
                </a:lnTo>
                <a:lnTo>
                  <a:pt x="115261" y="1841"/>
                </a:lnTo>
                <a:lnTo>
                  <a:pt x="114750" y="1739"/>
                </a:lnTo>
                <a:lnTo>
                  <a:pt x="116284" y="1534"/>
                </a:lnTo>
                <a:lnTo>
                  <a:pt x="116080" y="1432"/>
                </a:lnTo>
                <a:lnTo>
                  <a:pt x="117818" y="1125"/>
                </a:lnTo>
                <a:lnTo>
                  <a:pt x="111273" y="1636"/>
                </a:lnTo>
                <a:lnTo>
                  <a:pt x="111273" y="1636"/>
                </a:lnTo>
                <a:lnTo>
                  <a:pt x="112398" y="1125"/>
                </a:lnTo>
                <a:lnTo>
                  <a:pt x="107898" y="818"/>
                </a:lnTo>
                <a:lnTo>
                  <a:pt x="112500" y="409"/>
                </a:lnTo>
                <a:lnTo>
                  <a:pt x="106977" y="205"/>
                </a:lnTo>
                <a:lnTo>
                  <a:pt x="110352" y="0"/>
                </a:lnTo>
                <a:close/>
                <a:moveTo>
                  <a:pt x="5114" y="22807"/>
                </a:moveTo>
                <a:lnTo>
                  <a:pt x="5069" y="22823"/>
                </a:lnTo>
                <a:lnTo>
                  <a:pt x="5069" y="22823"/>
                </a:lnTo>
                <a:lnTo>
                  <a:pt x="5011" y="22909"/>
                </a:lnTo>
                <a:lnTo>
                  <a:pt x="5114" y="22807"/>
                </a:lnTo>
                <a:close/>
                <a:moveTo>
                  <a:pt x="133057" y="23011"/>
                </a:moveTo>
                <a:lnTo>
                  <a:pt x="132955" y="23216"/>
                </a:lnTo>
                <a:lnTo>
                  <a:pt x="132443" y="23216"/>
                </a:lnTo>
                <a:lnTo>
                  <a:pt x="132955" y="23727"/>
                </a:lnTo>
                <a:lnTo>
                  <a:pt x="133261" y="23727"/>
                </a:lnTo>
                <a:lnTo>
                  <a:pt x="133568" y="23216"/>
                </a:lnTo>
                <a:lnTo>
                  <a:pt x="133057" y="23011"/>
                </a:lnTo>
                <a:close/>
                <a:moveTo>
                  <a:pt x="1125" y="23625"/>
                </a:moveTo>
                <a:lnTo>
                  <a:pt x="102" y="24034"/>
                </a:lnTo>
                <a:lnTo>
                  <a:pt x="1120" y="23634"/>
                </a:lnTo>
                <a:lnTo>
                  <a:pt x="1120" y="23634"/>
                </a:lnTo>
                <a:lnTo>
                  <a:pt x="1125" y="23625"/>
                </a:lnTo>
                <a:close/>
                <a:moveTo>
                  <a:pt x="102" y="24034"/>
                </a:moveTo>
                <a:lnTo>
                  <a:pt x="102" y="24034"/>
                </a:lnTo>
                <a:lnTo>
                  <a:pt x="102" y="24034"/>
                </a:lnTo>
                <a:close/>
                <a:moveTo>
                  <a:pt x="138170" y="24136"/>
                </a:moveTo>
                <a:lnTo>
                  <a:pt x="138375" y="24239"/>
                </a:lnTo>
                <a:lnTo>
                  <a:pt x="138477" y="24239"/>
                </a:lnTo>
                <a:lnTo>
                  <a:pt x="138170" y="24136"/>
                </a:lnTo>
                <a:close/>
                <a:moveTo>
                  <a:pt x="118534" y="23523"/>
                </a:moveTo>
                <a:lnTo>
                  <a:pt x="118636" y="23625"/>
                </a:lnTo>
                <a:lnTo>
                  <a:pt x="118330" y="23932"/>
                </a:lnTo>
                <a:lnTo>
                  <a:pt x="118330" y="23727"/>
                </a:lnTo>
                <a:lnTo>
                  <a:pt x="117818" y="23830"/>
                </a:lnTo>
                <a:lnTo>
                  <a:pt x="117511" y="24239"/>
                </a:lnTo>
                <a:lnTo>
                  <a:pt x="117920" y="24239"/>
                </a:lnTo>
                <a:lnTo>
                  <a:pt x="117614" y="24648"/>
                </a:lnTo>
                <a:lnTo>
                  <a:pt x="116489" y="24750"/>
                </a:lnTo>
                <a:lnTo>
                  <a:pt x="116591" y="24852"/>
                </a:lnTo>
                <a:lnTo>
                  <a:pt x="116591" y="25057"/>
                </a:lnTo>
                <a:lnTo>
                  <a:pt x="116795" y="24955"/>
                </a:lnTo>
                <a:lnTo>
                  <a:pt x="116693" y="25261"/>
                </a:lnTo>
                <a:lnTo>
                  <a:pt x="116386" y="25364"/>
                </a:lnTo>
                <a:lnTo>
                  <a:pt x="116386" y="25466"/>
                </a:lnTo>
                <a:lnTo>
                  <a:pt x="116591" y="25466"/>
                </a:lnTo>
                <a:lnTo>
                  <a:pt x="116591" y="25568"/>
                </a:lnTo>
                <a:lnTo>
                  <a:pt x="117307" y="25670"/>
                </a:lnTo>
                <a:lnTo>
                  <a:pt x="116489" y="26284"/>
                </a:lnTo>
                <a:lnTo>
                  <a:pt x="116489" y="26284"/>
                </a:lnTo>
                <a:lnTo>
                  <a:pt x="117409" y="26182"/>
                </a:lnTo>
                <a:lnTo>
                  <a:pt x="116489" y="26489"/>
                </a:lnTo>
                <a:lnTo>
                  <a:pt x="116591" y="26591"/>
                </a:lnTo>
                <a:lnTo>
                  <a:pt x="116080" y="26693"/>
                </a:lnTo>
                <a:lnTo>
                  <a:pt x="116489" y="26693"/>
                </a:lnTo>
                <a:lnTo>
                  <a:pt x="116080" y="27000"/>
                </a:lnTo>
                <a:lnTo>
                  <a:pt x="116693" y="27000"/>
                </a:lnTo>
                <a:lnTo>
                  <a:pt x="116284" y="27205"/>
                </a:lnTo>
                <a:lnTo>
                  <a:pt x="116284" y="27205"/>
                </a:lnTo>
                <a:lnTo>
                  <a:pt x="116693" y="27102"/>
                </a:lnTo>
                <a:lnTo>
                  <a:pt x="116489" y="27307"/>
                </a:lnTo>
                <a:lnTo>
                  <a:pt x="119250" y="26591"/>
                </a:lnTo>
                <a:lnTo>
                  <a:pt x="119148" y="26489"/>
                </a:lnTo>
                <a:lnTo>
                  <a:pt x="119455" y="24852"/>
                </a:lnTo>
                <a:lnTo>
                  <a:pt x="119352" y="24750"/>
                </a:lnTo>
                <a:lnTo>
                  <a:pt x="119966" y="24545"/>
                </a:lnTo>
                <a:lnTo>
                  <a:pt x="119864" y="24341"/>
                </a:lnTo>
                <a:lnTo>
                  <a:pt x="119659" y="24239"/>
                </a:lnTo>
                <a:lnTo>
                  <a:pt x="119455" y="23727"/>
                </a:lnTo>
                <a:lnTo>
                  <a:pt x="118636" y="23830"/>
                </a:lnTo>
                <a:lnTo>
                  <a:pt x="118841" y="23625"/>
                </a:lnTo>
                <a:lnTo>
                  <a:pt x="118534" y="23523"/>
                </a:lnTo>
                <a:close/>
                <a:moveTo>
                  <a:pt x="121398" y="20455"/>
                </a:moveTo>
                <a:lnTo>
                  <a:pt x="120477" y="20761"/>
                </a:lnTo>
                <a:lnTo>
                  <a:pt x="119966" y="21682"/>
                </a:lnTo>
                <a:lnTo>
                  <a:pt x="119761" y="22091"/>
                </a:lnTo>
                <a:lnTo>
                  <a:pt x="119864" y="22091"/>
                </a:lnTo>
                <a:lnTo>
                  <a:pt x="119557" y="22295"/>
                </a:lnTo>
                <a:lnTo>
                  <a:pt x="120273" y="22193"/>
                </a:lnTo>
                <a:lnTo>
                  <a:pt x="119966" y="23523"/>
                </a:lnTo>
                <a:lnTo>
                  <a:pt x="120170" y="23011"/>
                </a:lnTo>
                <a:lnTo>
                  <a:pt x="120580" y="22807"/>
                </a:lnTo>
                <a:lnTo>
                  <a:pt x="120682" y="23011"/>
                </a:lnTo>
                <a:lnTo>
                  <a:pt x="120375" y="24239"/>
                </a:lnTo>
                <a:lnTo>
                  <a:pt x="121807" y="23932"/>
                </a:lnTo>
                <a:lnTo>
                  <a:pt x="122011" y="25568"/>
                </a:lnTo>
                <a:lnTo>
                  <a:pt x="120580" y="26080"/>
                </a:lnTo>
                <a:lnTo>
                  <a:pt x="120580" y="26080"/>
                </a:lnTo>
                <a:lnTo>
                  <a:pt x="120989" y="25977"/>
                </a:lnTo>
                <a:lnTo>
                  <a:pt x="121091" y="26284"/>
                </a:lnTo>
                <a:lnTo>
                  <a:pt x="120068" y="27000"/>
                </a:lnTo>
                <a:lnTo>
                  <a:pt x="120989" y="27205"/>
                </a:lnTo>
                <a:lnTo>
                  <a:pt x="120886" y="27307"/>
                </a:lnTo>
                <a:lnTo>
                  <a:pt x="121602" y="27409"/>
                </a:lnTo>
                <a:lnTo>
                  <a:pt x="122216" y="27102"/>
                </a:lnTo>
                <a:lnTo>
                  <a:pt x="121602" y="27614"/>
                </a:lnTo>
                <a:lnTo>
                  <a:pt x="120989" y="27614"/>
                </a:lnTo>
                <a:lnTo>
                  <a:pt x="119761" y="28739"/>
                </a:lnTo>
                <a:lnTo>
                  <a:pt x="120068" y="28841"/>
                </a:lnTo>
                <a:lnTo>
                  <a:pt x="120375" y="28534"/>
                </a:lnTo>
                <a:lnTo>
                  <a:pt x="121091" y="28534"/>
                </a:lnTo>
                <a:lnTo>
                  <a:pt x="121807" y="28125"/>
                </a:lnTo>
                <a:lnTo>
                  <a:pt x="122625" y="28227"/>
                </a:lnTo>
                <a:lnTo>
                  <a:pt x="122523" y="28125"/>
                </a:lnTo>
                <a:lnTo>
                  <a:pt x="123136" y="28023"/>
                </a:lnTo>
                <a:lnTo>
                  <a:pt x="123034" y="27920"/>
                </a:lnTo>
                <a:lnTo>
                  <a:pt x="124773" y="27920"/>
                </a:lnTo>
                <a:lnTo>
                  <a:pt x="125182" y="27409"/>
                </a:lnTo>
                <a:lnTo>
                  <a:pt x="124466" y="27409"/>
                </a:lnTo>
                <a:lnTo>
                  <a:pt x="125080" y="26898"/>
                </a:lnTo>
                <a:lnTo>
                  <a:pt x="125284" y="25977"/>
                </a:lnTo>
                <a:lnTo>
                  <a:pt x="124159" y="25977"/>
                </a:lnTo>
                <a:lnTo>
                  <a:pt x="123648" y="25159"/>
                </a:lnTo>
                <a:lnTo>
                  <a:pt x="124261" y="25261"/>
                </a:lnTo>
                <a:lnTo>
                  <a:pt x="124261" y="25261"/>
                </a:lnTo>
                <a:lnTo>
                  <a:pt x="124057" y="24750"/>
                </a:lnTo>
                <a:lnTo>
                  <a:pt x="123239" y="24239"/>
                </a:lnTo>
                <a:lnTo>
                  <a:pt x="122932" y="23420"/>
                </a:lnTo>
                <a:lnTo>
                  <a:pt x="121295" y="22807"/>
                </a:lnTo>
                <a:lnTo>
                  <a:pt x="122011" y="22705"/>
                </a:lnTo>
                <a:lnTo>
                  <a:pt x="121705" y="22602"/>
                </a:lnTo>
                <a:lnTo>
                  <a:pt x="122318" y="22295"/>
                </a:lnTo>
                <a:lnTo>
                  <a:pt x="122830" y="21580"/>
                </a:lnTo>
                <a:lnTo>
                  <a:pt x="121091" y="21375"/>
                </a:lnTo>
                <a:lnTo>
                  <a:pt x="121295" y="21170"/>
                </a:lnTo>
                <a:lnTo>
                  <a:pt x="121193" y="21170"/>
                </a:lnTo>
                <a:lnTo>
                  <a:pt x="121807" y="20659"/>
                </a:lnTo>
                <a:lnTo>
                  <a:pt x="121398" y="20455"/>
                </a:lnTo>
                <a:close/>
                <a:moveTo>
                  <a:pt x="23830" y="27920"/>
                </a:moveTo>
                <a:lnTo>
                  <a:pt x="23523" y="28330"/>
                </a:lnTo>
                <a:lnTo>
                  <a:pt x="24034" y="28227"/>
                </a:lnTo>
                <a:lnTo>
                  <a:pt x="23932" y="28432"/>
                </a:lnTo>
                <a:lnTo>
                  <a:pt x="23523" y="28534"/>
                </a:lnTo>
                <a:lnTo>
                  <a:pt x="23625" y="28534"/>
                </a:lnTo>
                <a:lnTo>
                  <a:pt x="23420" y="28739"/>
                </a:lnTo>
                <a:lnTo>
                  <a:pt x="23830" y="28739"/>
                </a:lnTo>
                <a:lnTo>
                  <a:pt x="23932" y="28636"/>
                </a:lnTo>
                <a:lnTo>
                  <a:pt x="24034" y="28943"/>
                </a:lnTo>
                <a:lnTo>
                  <a:pt x="24443" y="29148"/>
                </a:lnTo>
                <a:lnTo>
                  <a:pt x="24034" y="29455"/>
                </a:lnTo>
                <a:lnTo>
                  <a:pt x="24443" y="29455"/>
                </a:lnTo>
                <a:lnTo>
                  <a:pt x="24341" y="29557"/>
                </a:lnTo>
                <a:lnTo>
                  <a:pt x="24545" y="29659"/>
                </a:lnTo>
                <a:lnTo>
                  <a:pt x="24341" y="29761"/>
                </a:lnTo>
                <a:lnTo>
                  <a:pt x="25261" y="29557"/>
                </a:lnTo>
                <a:lnTo>
                  <a:pt x="25057" y="30273"/>
                </a:lnTo>
                <a:lnTo>
                  <a:pt x="25057" y="30273"/>
                </a:lnTo>
                <a:lnTo>
                  <a:pt x="25875" y="30170"/>
                </a:lnTo>
                <a:lnTo>
                  <a:pt x="25466" y="28534"/>
                </a:lnTo>
                <a:lnTo>
                  <a:pt x="23830" y="27920"/>
                </a:lnTo>
                <a:close/>
                <a:moveTo>
                  <a:pt x="25875" y="30170"/>
                </a:moveTo>
                <a:lnTo>
                  <a:pt x="25875" y="30273"/>
                </a:lnTo>
                <a:lnTo>
                  <a:pt x="25977" y="30170"/>
                </a:lnTo>
                <a:close/>
                <a:moveTo>
                  <a:pt x="72102" y="30989"/>
                </a:moveTo>
                <a:lnTo>
                  <a:pt x="72146" y="31003"/>
                </a:lnTo>
                <a:lnTo>
                  <a:pt x="72146" y="31003"/>
                </a:lnTo>
                <a:lnTo>
                  <a:pt x="72205" y="30989"/>
                </a:lnTo>
                <a:close/>
                <a:moveTo>
                  <a:pt x="25568" y="31398"/>
                </a:moveTo>
                <a:lnTo>
                  <a:pt x="25364" y="31500"/>
                </a:lnTo>
                <a:lnTo>
                  <a:pt x="25364" y="31500"/>
                </a:lnTo>
                <a:lnTo>
                  <a:pt x="25466" y="31398"/>
                </a:lnTo>
                <a:close/>
                <a:moveTo>
                  <a:pt x="80386" y="31500"/>
                </a:moveTo>
                <a:lnTo>
                  <a:pt x="80386" y="31500"/>
                </a:lnTo>
                <a:lnTo>
                  <a:pt x="80386" y="31500"/>
                </a:lnTo>
                <a:close/>
                <a:moveTo>
                  <a:pt x="80693" y="27307"/>
                </a:moveTo>
                <a:lnTo>
                  <a:pt x="80182" y="27409"/>
                </a:lnTo>
                <a:lnTo>
                  <a:pt x="78136" y="29864"/>
                </a:lnTo>
                <a:lnTo>
                  <a:pt x="77625" y="29966"/>
                </a:lnTo>
                <a:lnTo>
                  <a:pt x="77318" y="30170"/>
                </a:lnTo>
                <a:lnTo>
                  <a:pt x="77420" y="30068"/>
                </a:lnTo>
                <a:lnTo>
                  <a:pt x="77011" y="30273"/>
                </a:lnTo>
                <a:lnTo>
                  <a:pt x="77727" y="30273"/>
                </a:lnTo>
                <a:lnTo>
                  <a:pt x="76705" y="30989"/>
                </a:lnTo>
                <a:lnTo>
                  <a:pt x="79466" y="30989"/>
                </a:lnTo>
                <a:lnTo>
                  <a:pt x="79159" y="31295"/>
                </a:lnTo>
                <a:lnTo>
                  <a:pt x="80284" y="31193"/>
                </a:lnTo>
                <a:lnTo>
                  <a:pt x="79261" y="32011"/>
                </a:lnTo>
                <a:lnTo>
                  <a:pt x="80489" y="31295"/>
                </a:lnTo>
                <a:lnTo>
                  <a:pt x="80386" y="31500"/>
                </a:lnTo>
                <a:lnTo>
                  <a:pt x="80795" y="30989"/>
                </a:lnTo>
                <a:lnTo>
                  <a:pt x="81000" y="31398"/>
                </a:lnTo>
                <a:lnTo>
                  <a:pt x="80591" y="32011"/>
                </a:lnTo>
                <a:lnTo>
                  <a:pt x="81102" y="31705"/>
                </a:lnTo>
                <a:lnTo>
                  <a:pt x="81000" y="32216"/>
                </a:lnTo>
                <a:lnTo>
                  <a:pt x="81000" y="32216"/>
                </a:lnTo>
                <a:lnTo>
                  <a:pt x="81409" y="32114"/>
                </a:lnTo>
                <a:lnTo>
                  <a:pt x="81920" y="31091"/>
                </a:lnTo>
                <a:lnTo>
                  <a:pt x="81511" y="31398"/>
                </a:lnTo>
                <a:lnTo>
                  <a:pt x="81920" y="30682"/>
                </a:lnTo>
                <a:lnTo>
                  <a:pt x="81205" y="31193"/>
                </a:lnTo>
                <a:lnTo>
                  <a:pt x="81205" y="31193"/>
                </a:lnTo>
                <a:lnTo>
                  <a:pt x="81307" y="30784"/>
                </a:lnTo>
                <a:lnTo>
                  <a:pt x="81102" y="30784"/>
                </a:lnTo>
                <a:lnTo>
                  <a:pt x="81920" y="30170"/>
                </a:lnTo>
                <a:lnTo>
                  <a:pt x="81920" y="30170"/>
                </a:lnTo>
                <a:lnTo>
                  <a:pt x="81000" y="30477"/>
                </a:lnTo>
                <a:lnTo>
                  <a:pt x="81409" y="30170"/>
                </a:lnTo>
                <a:lnTo>
                  <a:pt x="81205" y="30068"/>
                </a:lnTo>
                <a:lnTo>
                  <a:pt x="81307" y="29966"/>
                </a:lnTo>
                <a:lnTo>
                  <a:pt x="81102" y="30068"/>
                </a:lnTo>
                <a:lnTo>
                  <a:pt x="81716" y="29557"/>
                </a:lnTo>
                <a:lnTo>
                  <a:pt x="81000" y="29455"/>
                </a:lnTo>
                <a:lnTo>
                  <a:pt x="81102" y="29250"/>
                </a:lnTo>
                <a:lnTo>
                  <a:pt x="80284" y="29761"/>
                </a:lnTo>
                <a:lnTo>
                  <a:pt x="80489" y="29250"/>
                </a:lnTo>
                <a:lnTo>
                  <a:pt x="80489" y="29250"/>
                </a:lnTo>
                <a:lnTo>
                  <a:pt x="80284" y="29455"/>
                </a:lnTo>
                <a:lnTo>
                  <a:pt x="80386" y="29352"/>
                </a:lnTo>
                <a:lnTo>
                  <a:pt x="79773" y="29352"/>
                </a:lnTo>
                <a:lnTo>
                  <a:pt x="79977" y="29148"/>
                </a:lnTo>
                <a:lnTo>
                  <a:pt x="79773" y="29250"/>
                </a:lnTo>
                <a:lnTo>
                  <a:pt x="80386" y="28841"/>
                </a:lnTo>
                <a:lnTo>
                  <a:pt x="79261" y="29250"/>
                </a:lnTo>
                <a:lnTo>
                  <a:pt x="80489" y="27716"/>
                </a:lnTo>
                <a:lnTo>
                  <a:pt x="80591" y="27511"/>
                </a:lnTo>
                <a:lnTo>
                  <a:pt x="80898" y="27307"/>
                </a:lnTo>
                <a:close/>
                <a:moveTo>
                  <a:pt x="239523" y="32216"/>
                </a:moveTo>
                <a:lnTo>
                  <a:pt x="240239" y="32830"/>
                </a:lnTo>
                <a:lnTo>
                  <a:pt x="239727" y="32318"/>
                </a:lnTo>
                <a:lnTo>
                  <a:pt x="239523" y="32216"/>
                </a:lnTo>
                <a:close/>
                <a:moveTo>
                  <a:pt x="232875" y="24443"/>
                </a:moveTo>
                <a:lnTo>
                  <a:pt x="232773" y="24648"/>
                </a:lnTo>
                <a:lnTo>
                  <a:pt x="233591" y="25159"/>
                </a:lnTo>
                <a:lnTo>
                  <a:pt x="233489" y="25261"/>
                </a:lnTo>
                <a:lnTo>
                  <a:pt x="233386" y="25364"/>
                </a:lnTo>
                <a:lnTo>
                  <a:pt x="234511" y="27102"/>
                </a:lnTo>
                <a:lnTo>
                  <a:pt x="239216" y="32932"/>
                </a:lnTo>
                <a:lnTo>
                  <a:pt x="239114" y="32114"/>
                </a:lnTo>
                <a:lnTo>
                  <a:pt x="239523" y="32216"/>
                </a:lnTo>
                <a:lnTo>
                  <a:pt x="239523" y="32216"/>
                </a:lnTo>
                <a:lnTo>
                  <a:pt x="238193" y="31091"/>
                </a:lnTo>
                <a:lnTo>
                  <a:pt x="237784" y="29557"/>
                </a:lnTo>
                <a:lnTo>
                  <a:pt x="239318" y="30170"/>
                </a:lnTo>
                <a:lnTo>
                  <a:pt x="232875" y="24443"/>
                </a:lnTo>
                <a:close/>
                <a:moveTo>
                  <a:pt x="244841" y="33341"/>
                </a:moveTo>
                <a:lnTo>
                  <a:pt x="244330" y="33443"/>
                </a:lnTo>
                <a:lnTo>
                  <a:pt x="244432" y="33648"/>
                </a:lnTo>
                <a:lnTo>
                  <a:pt x="244125" y="34364"/>
                </a:lnTo>
                <a:lnTo>
                  <a:pt x="244125" y="34466"/>
                </a:lnTo>
                <a:lnTo>
                  <a:pt x="244330" y="33955"/>
                </a:lnTo>
                <a:lnTo>
                  <a:pt x="245045" y="33545"/>
                </a:lnTo>
                <a:lnTo>
                  <a:pt x="244841" y="33341"/>
                </a:lnTo>
                <a:close/>
                <a:moveTo>
                  <a:pt x="243409" y="34466"/>
                </a:moveTo>
                <a:lnTo>
                  <a:pt x="243409" y="35080"/>
                </a:lnTo>
                <a:lnTo>
                  <a:pt x="243614" y="35284"/>
                </a:lnTo>
                <a:lnTo>
                  <a:pt x="243920" y="34466"/>
                </a:lnTo>
                <a:close/>
                <a:moveTo>
                  <a:pt x="54102" y="29864"/>
                </a:moveTo>
                <a:lnTo>
                  <a:pt x="56352" y="30886"/>
                </a:lnTo>
                <a:lnTo>
                  <a:pt x="56045" y="31193"/>
                </a:lnTo>
                <a:lnTo>
                  <a:pt x="56250" y="31602"/>
                </a:lnTo>
                <a:lnTo>
                  <a:pt x="56045" y="31807"/>
                </a:lnTo>
                <a:lnTo>
                  <a:pt x="56250" y="32011"/>
                </a:lnTo>
                <a:lnTo>
                  <a:pt x="56045" y="32114"/>
                </a:lnTo>
                <a:lnTo>
                  <a:pt x="56148" y="32114"/>
                </a:lnTo>
                <a:lnTo>
                  <a:pt x="55943" y="32318"/>
                </a:lnTo>
                <a:lnTo>
                  <a:pt x="58193" y="32727"/>
                </a:lnTo>
                <a:lnTo>
                  <a:pt x="58091" y="32830"/>
                </a:lnTo>
                <a:lnTo>
                  <a:pt x="58500" y="32830"/>
                </a:lnTo>
                <a:lnTo>
                  <a:pt x="58500" y="32932"/>
                </a:lnTo>
                <a:lnTo>
                  <a:pt x="58909" y="33239"/>
                </a:lnTo>
                <a:lnTo>
                  <a:pt x="59114" y="34057"/>
                </a:lnTo>
                <a:lnTo>
                  <a:pt x="59216" y="34057"/>
                </a:lnTo>
                <a:lnTo>
                  <a:pt x="59216" y="34159"/>
                </a:lnTo>
                <a:lnTo>
                  <a:pt x="59011" y="34057"/>
                </a:lnTo>
                <a:lnTo>
                  <a:pt x="58807" y="34364"/>
                </a:lnTo>
                <a:lnTo>
                  <a:pt x="58091" y="34261"/>
                </a:lnTo>
                <a:lnTo>
                  <a:pt x="57989" y="34159"/>
                </a:lnTo>
                <a:lnTo>
                  <a:pt x="58193" y="33955"/>
                </a:lnTo>
                <a:lnTo>
                  <a:pt x="58091" y="33955"/>
                </a:lnTo>
                <a:lnTo>
                  <a:pt x="58091" y="33648"/>
                </a:lnTo>
                <a:lnTo>
                  <a:pt x="57682" y="33648"/>
                </a:lnTo>
                <a:lnTo>
                  <a:pt x="56250" y="35898"/>
                </a:lnTo>
                <a:lnTo>
                  <a:pt x="56045" y="34875"/>
                </a:lnTo>
                <a:lnTo>
                  <a:pt x="55330" y="35182"/>
                </a:lnTo>
                <a:lnTo>
                  <a:pt x="55330" y="35182"/>
                </a:lnTo>
                <a:lnTo>
                  <a:pt x="56352" y="33750"/>
                </a:lnTo>
                <a:lnTo>
                  <a:pt x="56250" y="33443"/>
                </a:lnTo>
                <a:lnTo>
                  <a:pt x="55330" y="33136"/>
                </a:lnTo>
                <a:lnTo>
                  <a:pt x="54409" y="34159"/>
                </a:lnTo>
                <a:lnTo>
                  <a:pt x="54614" y="33648"/>
                </a:lnTo>
                <a:lnTo>
                  <a:pt x="52568" y="36818"/>
                </a:lnTo>
                <a:lnTo>
                  <a:pt x="51545" y="37125"/>
                </a:lnTo>
                <a:lnTo>
                  <a:pt x="52773" y="34364"/>
                </a:lnTo>
                <a:lnTo>
                  <a:pt x="52364" y="34364"/>
                </a:lnTo>
                <a:lnTo>
                  <a:pt x="53693" y="32932"/>
                </a:lnTo>
                <a:lnTo>
                  <a:pt x="53693" y="33136"/>
                </a:lnTo>
                <a:lnTo>
                  <a:pt x="54102" y="32932"/>
                </a:lnTo>
                <a:lnTo>
                  <a:pt x="53898" y="33239"/>
                </a:lnTo>
                <a:lnTo>
                  <a:pt x="53898" y="33239"/>
                </a:lnTo>
                <a:lnTo>
                  <a:pt x="55125" y="32727"/>
                </a:lnTo>
                <a:lnTo>
                  <a:pt x="55534" y="32932"/>
                </a:lnTo>
                <a:lnTo>
                  <a:pt x="55636" y="32830"/>
                </a:lnTo>
                <a:lnTo>
                  <a:pt x="56250" y="32830"/>
                </a:lnTo>
                <a:lnTo>
                  <a:pt x="55534" y="32318"/>
                </a:lnTo>
                <a:lnTo>
                  <a:pt x="55739" y="32114"/>
                </a:lnTo>
                <a:lnTo>
                  <a:pt x="53693" y="32318"/>
                </a:lnTo>
                <a:lnTo>
                  <a:pt x="53591" y="32011"/>
                </a:lnTo>
                <a:lnTo>
                  <a:pt x="52977" y="32011"/>
                </a:lnTo>
                <a:lnTo>
                  <a:pt x="52977" y="31602"/>
                </a:lnTo>
                <a:lnTo>
                  <a:pt x="50830" y="32216"/>
                </a:lnTo>
                <a:lnTo>
                  <a:pt x="50830" y="31909"/>
                </a:lnTo>
                <a:lnTo>
                  <a:pt x="50011" y="32011"/>
                </a:lnTo>
                <a:lnTo>
                  <a:pt x="53489" y="30273"/>
                </a:lnTo>
                <a:lnTo>
                  <a:pt x="53489" y="30273"/>
                </a:lnTo>
                <a:lnTo>
                  <a:pt x="53693" y="30068"/>
                </a:lnTo>
                <a:lnTo>
                  <a:pt x="53898" y="30068"/>
                </a:lnTo>
                <a:lnTo>
                  <a:pt x="53591" y="30375"/>
                </a:lnTo>
                <a:lnTo>
                  <a:pt x="54102" y="30068"/>
                </a:lnTo>
                <a:lnTo>
                  <a:pt x="54102" y="29864"/>
                </a:lnTo>
                <a:close/>
                <a:moveTo>
                  <a:pt x="131932" y="36000"/>
                </a:moveTo>
                <a:lnTo>
                  <a:pt x="131830" y="36205"/>
                </a:lnTo>
                <a:lnTo>
                  <a:pt x="131216" y="36511"/>
                </a:lnTo>
                <a:lnTo>
                  <a:pt x="131318" y="36614"/>
                </a:lnTo>
                <a:lnTo>
                  <a:pt x="131318" y="37023"/>
                </a:lnTo>
                <a:lnTo>
                  <a:pt x="131830" y="37432"/>
                </a:lnTo>
                <a:lnTo>
                  <a:pt x="131932" y="36000"/>
                </a:lnTo>
                <a:close/>
                <a:moveTo>
                  <a:pt x="239216" y="33443"/>
                </a:moveTo>
                <a:lnTo>
                  <a:pt x="240341" y="35693"/>
                </a:lnTo>
                <a:lnTo>
                  <a:pt x="239625" y="35591"/>
                </a:lnTo>
                <a:lnTo>
                  <a:pt x="239625" y="36205"/>
                </a:lnTo>
                <a:lnTo>
                  <a:pt x="240750" y="37432"/>
                </a:lnTo>
                <a:lnTo>
                  <a:pt x="240750" y="37125"/>
                </a:lnTo>
                <a:lnTo>
                  <a:pt x="241159" y="37125"/>
                </a:lnTo>
                <a:lnTo>
                  <a:pt x="240239" y="36614"/>
                </a:lnTo>
                <a:lnTo>
                  <a:pt x="240341" y="36307"/>
                </a:lnTo>
                <a:lnTo>
                  <a:pt x="240750" y="36511"/>
                </a:lnTo>
                <a:lnTo>
                  <a:pt x="241364" y="36409"/>
                </a:lnTo>
                <a:lnTo>
                  <a:pt x="242795" y="36920"/>
                </a:lnTo>
                <a:lnTo>
                  <a:pt x="242693" y="36409"/>
                </a:lnTo>
                <a:lnTo>
                  <a:pt x="244023" y="35489"/>
                </a:lnTo>
                <a:lnTo>
                  <a:pt x="243716" y="35591"/>
                </a:lnTo>
                <a:lnTo>
                  <a:pt x="243205" y="35284"/>
                </a:lnTo>
                <a:lnTo>
                  <a:pt x="242898" y="34568"/>
                </a:lnTo>
                <a:lnTo>
                  <a:pt x="242284" y="34875"/>
                </a:lnTo>
                <a:lnTo>
                  <a:pt x="239216" y="33443"/>
                </a:lnTo>
                <a:close/>
                <a:moveTo>
                  <a:pt x="143693" y="38659"/>
                </a:moveTo>
                <a:lnTo>
                  <a:pt x="144000" y="38864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3693" y="38659"/>
                </a:lnTo>
                <a:close/>
                <a:moveTo>
                  <a:pt x="155250" y="31602"/>
                </a:moveTo>
                <a:lnTo>
                  <a:pt x="155148" y="31705"/>
                </a:lnTo>
                <a:lnTo>
                  <a:pt x="155659" y="31705"/>
                </a:lnTo>
                <a:lnTo>
                  <a:pt x="155148" y="32011"/>
                </a:lnTo>
                <a:lnTo>
                  <a:pt x="155148" y="32216"/>
                </a:lnTo>
                <a:lnTo>
                  <a:pt x="154636" y="32216"/>
                </a:lnTo>
                <a:lnTo>
                  <a:pt x="155250" y="32727"/>
                </a:lnTo>
                <a:lnTo>
                  <a:pt x="154943" y="32932"/>
                </a:lnTo>
                <a:lnTo>
                  <a:pt x="154739" y="33341"/>
                </a:lnTo>
                <a:lnTo>
                  <a:pt x="154023" y="33443"/>
                </a:lnTo>
                <a:lnTo>
                  <a:pt x="154125" y="33545"/>
                </a:lnTo>
                <a:lnTo>
                  <a:pt x="153920" y="33648"/>
                </a:lnTo>
                <a:lnTo>
                  <a:pt x="158318" y="36205"/>
                </a:lnTo>
                <a:lnTo>
                  <a:pt x="158318" y="37636"/>
                </a:lnTo>
                <a:lnTo>
                  <a:pt x="148398" y="37636"/>
                </a:lnTo>
                <a:lnTo>
                  <a:pt x="149011" y="38148"/>
                </a:lnTo>
                <a:lnTo>
                  <a:pt x="148193" y="38352"/>
                </a:lnTo>
                <a:lnTo>
                  <a:pt x="148398" y="38455"/>
                </a:lnTo>
                <a:lnTo>
                  <a:pt x="147477" y="38557"/>
                </a:lnTo>
                <a:lnTo>
                  <a:pt x="147273" y="38455"/>
                </a:lnTo>
                <a:lnTo>
                  <a:pt x="147273" y="38455"/>
                </a:lnTo>
                <a:lnTo>
                  <a:pt x="147375" y="38557"/>
                </a:lnTo>
                <a:lnTo>
                  <a:pt x="146761" y="38455"/>
                </a:lnTo>
                <a:lnTo>
                  <a:pt x="146045" y="38864"/>
                </a:lnTo>
                <a:lnTo>
                  <a:pt x="146045" y="38864"/>
                </a:lnTo>
                <a:lnTo>
                  <a:pt x="147580" y="37841"/>
                </a:lnTo>
                <a:lnTo>
                  <a:pt x="148091" y="37943"/>
                </a:lnTo>
                <a:lnTo>
                  <a:pt x="148091" y="37943"/>
                </a:lnTo>
                <a:lnTo>
                  <a:pt x="146864" y="36409"/>
                </a:lnTo>
                <a:lnTo>
                  <a:pt x="147682" y="34364"/>
                </a:lnTo>
                <a:lnTo>
                  <a:pt x="147886" y="33955"/>
                </a:lnTo>
                <a:lnTo>
                  <a:pt x="147886" y="34159"/>
                </a:lnTo>
                <a:lnTo>
                  <a:pt x="148295" y="33545"/>
                </a:lnTo>
                <a:lnTo>
                  <a:pt x="148193" y="33239"/>
                </a:lnTo>
                <a:lnTo>
                  <a:pt x="149523" y="32011"/>
                </a:lnTo>
                <a:lnTo>
                  <a:pt x="149830" y="32114"/>
                </a:lnTo>
                <a:lnTo>
                  <a:pt x="149625" y="31602"/>
                </a:lnTo>
                <a:lnTo>
                  <a:pt x="150443" y="32216"/>
                </a:lnTo>
                <a:lnTo>
                  <a:pt x="149625" y="32318"/>
                </a:lnTo>
                <a:lnTo>
                  <a:pt x="150341" y="32727"/>
                </a:lnTo>
                <a:lnTo>
                  <a:pt x="151159" y="32727"/>
                </a:lnTo>
                <a:lnTo>
                  <a:pt x="151261" y="33034"/>
                </a:lnTo>
                <a:lnTo>
                  <a:pt x="150545" y="33443"/>
                </a:lnTo>
                <a:lnTo>
                  <a:pt x="151466" y="33852"/>
                </a:lnTo>
                <a:lnTo>
                  <a:pt x="151466" y="34364"/>
                </a:lnTo>
                <a:lnTo>
                  <a:pt x="152080" y="34364"/>
                </a:lnTo>
                <a:lnTo>
                  <a:pt x="153102" y="33750"/>
                </a:lnTo>
                <a:lnTo>
                  <a:pt x="153614" y="33852"/>
                </a:lnTo>
                <a:lnTo>
                  <a:pt x="153818" y="33443"/>
                </a:lnTo>
                <a:lnTo>
                  <a:pt x="152795" y="33443"/>
                </a:lnTo>
                <a:lnTo>
                  <a:pt x="152386" y="32830"/>
                </a:lnTo>
                <a:lnTo>
                  <a:pt x="152591" y="32420"/>
                </a:lnTo>
                <a:lnTo>
                  <a:pt x="152489" y="32727"/>
                </a:lnTo>
                <a:lnTo>
                  <a:pt x="152489" y="32727"/>
                </a:lnTo>
                <a:lnTo>
                  <a:pt x="155250" y="31602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44000" y="38864"/>
                </a:moveTo>
                <a:lnTo>
                  <a:pt x="144000" y="38864"/>
                </a:lnTo>
                <a:lnTo>
                  <a:pt x="144000" y="38864"/>
                </a:lnTo>
                <a:close/>
                <a:moveTo>
                  <a:pt x="131011" y="37943"/>
                </a:moveTo>
                <a:lnTo>
                  <a:pt x="131011" y="38250"/>
                </a:lnTo>
                <a:lnTo>
                  <a:pt x="131216" y="39580"/>
                </a:lnTo>
                <a:lnTo>
                  <a:pt x="132136" y="39682"/>
                </a:lnTo>
                <a:lnTo>
                  <a:pt x="132136" y="37943"/>
                </a:lnTo>
                <a:close/>
                <a:moveTo>
                  <a:pt x="165580" y="31807"/>
                </a:moveTo>
                <a:lnTo>
                  <a:pt x="166091" y="32011"/>
                </a:lnTo>
                <a:lnTo>
                  <a:pt x="166295" y="31909"/>
                </a:lnTo>
                <a:lnTo>
                  <a:pt x="166705" y="31909"/>
                </a:lnTo>
                <a:lnTo>
                  <a:pt x="167420" y="33545"/>
                </a:lnTo>
                <a:lnTo>
                  <a:pt x="165886" y="33545"/>
                </a:lnTo>
                <a:lnTo>
                  <a:pt x="166193" y="34364"/>
                </a:lnTo>
                <a:lnTo>
                  <a:pt x="165273" y="34568"/>
                </a:lnTo>
                <a:lnTo>
                  <a:pt x="165682" y="34670"/>
                </a:lnTo>
                <a:lnTo>
                  <a:pt x="166398" y="35693"/>
                </a:lnTo>
                <a:lnTo>
                  <a:pt x="166705" y="35795"/>
                </a:lnTo>
                <a:lnTo>
                  <a:pt x="166909" y="36000"/>
                </a:lnTo>
                <a:lnTo>
                  <a:pt x="167420" y="36102"/>
                </a:lnTo>
                <a:lnTo>
                  <a:pt x="168136" y="37739"/>
                </a:lnTo>
                <a:lnTo>
                  <a:pt x="168136" y="36818"/>
                </a:lnTo>
                <a:lnTo>
                  <a:pt x="169670" y="37841"/>
                </a:lnTo>
                <a:lnTo>
                  <a:pt x="169466" y="38250"/>
                </a:lnTo>
                <a:lnTo>
                  <a:pt x="168239" y="37841"/>
                </a:lnTo>
                <a:lnTo>
                  <a:pt x="168648" y="39068"/>
                </a:lnTo>
                <a:lnTo>
                  <a:pt x="168955" y="38864"/>
                </a:lnTo>
                <a:lnTo>
                  <a:pt x="169159" y="39273"/>
                </a:lnTo>
                <a:lnTo>
                  <a:pt x="168852" y="39273"/>
                </a:lnTo>
                <a:lnTo>
                  <a:pt x="168852" y="39580"/>
                </a:lnTo>
                <a:lnTo>
                  <a:pt x="169261" y="39682"/>
                </a:lnTo>
                <a:lnTo>
                  <a:pt x="169773" y="42034"/>
                </a:lnTo>
                <a:lnTo>
                  <a:pt x="169977" y="42034"/>
                </a:lnTo>
                <a:lnTo>
                  <a:pt x="169773" y="42136"/>
                </a:lnTo>
                <a:lnTo>
                  <a:pt x="169773" y="42034"/>
                </a:lnTo>
                <a:lnTo>
                  <a:pt x="167420" y="42136"/>
                </a:lnTo>
                <a:lnTo>
                  <a:pt x="165580" y="41114"/>
                </a:lnTo>
                <a:lnTo>
                  <a:pt x="165375" y="39682"/>
                </a:lnTo>
                <a:lnTo>
                  <a:pt x="165375" y="39682"/>
                </a:lnTo>
                <a:lnTo>
                  <a:pt x="165477" y="39886"/>
                </a:lnTo>
                <a:lnTo>
                  <a:pt x="166295" y="38659"/>
                </a:lnTo>
                <a:lnTo>
                  <a:pt x="163227" y="35693"/>
                </a:lnTo>
                <a:lnTo>
                  <a:pt x="163227" y="35080"/>
                </a:lnTo>
                <a:lnTo>
                  <a:pt x="163125" y="35386"/>
                </a:lnTo>
                <a:lnTo>
                  <a:pt x="162307" y="34261"/>
                </a:lnTo>
                <a:lnTo>
                  <a:pt x="162409" y="34057"/>
                </a:lnTo>
                <a:lnTo>
                  <a:pt x="162511" y="34057"/>
                </a:lnTo>
                <a:lnTo>
                  <a:pt x="162614" y="33136"/>
                </a:lnTo>
                <a:lnTo>
                  <a:pt x="162818" y="33239"/>
                </a:lnTo>
                <a:lnTo>
                  <a:pt x="163636" y="32932"/>
                </a:lnTo>
                <a:lnTo>
                  <a:pt x="163534" y="32727"/>
                </a:lnTo>
                <a:lnTo>
                  <a:pt x="163943" y="32523"/>
                </a:lnTo>
                <a:lnTo>
                  <a:pt x="164045" y="32420"/>
                </a:lnTo>
                <a:lnTo>
                  <a:pt x="163943" y="32318"/>
                </a:lnTo>
                <a:lnTo>
                  <a:pt x="165580" y="31807"/>
                </a:lnTo>
                <a:close/>
                <a:moveTo>
                  <a:pt x="137352" y="40602"/>
                </a:moveTo>
                <a:lnTo>
                  <a:pt x="135511" y="40807"/>
                </a:lnTo>
                <a:lnTo>
                  <a:pt x="134898" y="40705"/>
                </a:lnTo>
                <a:lnTo>
                  <a:pt x="137045" y="42239"/>
                </a:lnTo>
                <a:lnTo>
                  <a:pt x="137148" y="41932"/>
                </a:lnTo>
                <a:lnTo>
                  <a:pt x="137045" y="41625"/>
                </a:lnTo>
                <a:lnTo>
                  <a:pt x="137352" y="40602"/>
                </a:lnTo>
                <a:close/>
                <a:moveTo>
                  <a:pt x="146659" y="43670"/>
                </a:moveTo>
                <a:lnTo>
                  <a:pt x="146148" y="43875"/>
                </a:lnTo>
                <a:lnTo>
                  <a:pt x="146250" y="43875"/>
                </a:lnTo>
                <a:lnTo>
                  <a:pt x="146659" y="43670"/>
                </a:lnTo>
                <a:close/>
                <a:moveTo>
                  <a:pt x="144409" y="43364"/>
                </a:moveTo>
                <a:lnTo>
                  <a:pt x="144307" y="43466"/>
                </a:lnTo>
                <a:lnTo>
                  <a:pt x="144307" y="43773"/>
                </a:lnTo>
                <a:lnTo>
                  <a:pt x="145330" y="44080"/>
                </a:lnTo>
                <a:lnTo>
                  <a:pt x="146148" y="43875"/>
                </a:lnTo>
                <a:lnTo>
                  <a:pt x="146045" y="43670"/>
                </a:lnTo>
                <a:lnTo>
                  <a:pt x="144716" y="43568"/>
                </a:lnTo>
                <a:lnTo>
                  <a:pt x="144818" y="43466"/>
                </a:lnTo>
                <a:lnTo>
                  <a:pt x="144409" y="43364"/>
                </a:lnTo>
                <a:close/>
                <a:moveTo>
                  <a:pt x="153614" y="43364"/>
                </a:moveTo>
                <a:lnTo>
                  <a:pt x="151773" y="43977"/>
                </a:lnTo>
                <a:lnTo>
                  <a:pt x="152489" y="44489"/>
                </a:lnTo>
                <a:lnTo>
                  <a:pt x="153307" y="44080"/>
                </a:lnTo>
                <a:lnTo>
                  <a:pt x="153614" y="43466"/>
                </a:lnTo>
                <a:lnTo>
                  <a:pt x="153614" y="43364"/>
                </a:lnTo>
                <a:close/>
                <a:moveTo>
                  <a:pt x="241568" y="37534"/>
                </a:moveTo>
                <a:lnTo>
                  <a:pt x="241261" y="37636"/>
                </a:lnTo>
                <a:lnTo>
                  <a:pt x="241670" y="37739"/>
                </a:lnTo>
                <a:lnTo>
                  <a:pt x="241466" y="38045"/>
                </a:lnTo>
                <a:lnTo>
                  <a:pt x="240955" y="37636"/>
                </a:lnTo>
                <a:lnTo>
                  <a:pt x="241057" y="37943"/>
                </a:lnTo>
                <a:lnTo>
                  <a:pt x="240955" y="38148"/>
                </a:lnTo>
                <a:lnTo>
                  <a:pt x="241261" y="38864"/>
                </a:lnTo>
                <a:lnTo>
                  <a:pt x="241159" y="38864"/>
                </a:lnTo>
                <a:lnTo>
                  <a:pt x="241875" y="40807"/>
                </a:lnTo>
                <a:lnTo>
                  <a:pt x="241670" y="41114"/>
                </a:lnTo>
                <a:lnTo>
                  <a:pt x="241466" y="41727"/>
                </a:lnTo>
                <a:lnTo>
                  <a:pt x="240955" y="42136"/>
                </a:lnTo>
                <a:lnTo>
                  <a:pt x="240443" y="41932"/>
                </a:lnTo>
                <a:lnTo>
                  <a:pt x="240545" y="41420"/>
                </a:lnTo>
                <a:lnTo>
                  <a:pt x="240545" y="41420"/>
                </a:lnTo>
                <a:lnTo>
                  <a:pt x="240136" y="41727"/>
                </a:lnTo>
                <a:lnTo>
                  <a:pt x="240341" y="43261"/>
                </a:lnTo>
                <a:lnTo>
                  <a:pt x="239727" y="43466"/>
                </a:lnTo>
                <a:lnTo>
                  <a:pt x="239420" y="43364"/>
                </a:lnTo>
                <a:lnTo>
                  <a:pt x="237477" y="43977"/>
                </a:lnTo>
                <a:lnTo>
                  <a:pt x="236761" y="45102"/>
                </a:lnTo>
                <a:lnTo>
                  <a:pt x="237886" y="45205"/>
                </a:lnTo>
                <a:lnTo>
                  <a:pt x="237784" y="44795"/>
                </a:lnTo>
                <a:lnTo>
                  <a:pt x="240341" y="44489"/>
                </a:lnTo>
                <a:lnTo>
                  <a:pt x="240239" y="44795"/>
                </a:lnTo>
                <a:lnTo>
                  <a:pt x="240955" y="45614"/>
                </a:lnTo>
                <a:lnTo>
                  <a:pt x="241670" y="44795"/>
                </a:lnTo>
                <a:lnTo>
                  <a:pt x="241261" y="44080"/>
                </a:lnTo>
                <a:lnTo>
                  <a:pt x="241568" y="44386"/>
                </a:lnTo>
                <a:lnTo>
                  <a:pt x="241568" y="44182"/>
                </a:lnTo>
                <a:lnTo>
                  <a:pt x="241670" y="44489"/>
                </a:lnTo>
                <a:lnTo>
                  <a:pt x="242693" y="44489"/>
                </a:lnTo>
                <a:lnTo>
                  <a:pt x="243102" y="43977"/>
                </a:lnTo>
                <a:lnTo>
                  <a:pt x="243307" y="43977"/>
                </a:lnTo>
                <a:lnTo>
                  <a:pt x="243409" y="43773"/>
                </a:lnTo>
                <a:lnTo>
                  <a:pt x="243614" y="43773"/>
                </a:lnTo>
                <a:lnTo>
                  <a:pt x="243511" y="43364"/>
                </a:lnTo>
                <a:lnTo>
                  <a:pt x="243818" y="43466"/>
                </a:lnTo>
                <a:lnTo>
                  <a:pt x="243818" y="43773"/>
                </a:lnTo>
                <a:lnTo>
                  <a:pt x="244023" y="44182"/>
                </a:lnTo>
                <a:lnTo>
                  <a:pt x="244432" y="43261"/>
                </a:lnTo>
                <a:lnTo>
                  <a:pt x="244023" y="42852"/>
                </a:lnTo>
                <a:lnTo>
                  <a:pt x="243205" y="40602"/>
                </a:lnTo>
                <a:lnTo>
                  <a:pt x="243511" y="40500"/>
                </a:lnTo>
                <a:lnTo>
                  <a:pt x="243409" y="39886"/>
                </a:lnTo>
                <a:lnTo>
                  <a:pt x="243409" y="39784"/>
                </a:lnTo>
                <a:lnTo>
                  <a:pt x="241568" y="37534"/>
                </a:lnTo>
                <a:close/>
                <a:moveTo>
                  <a:pt x="238909" y="44795"/>
                </a:moveTo>
                <a:lnTo>
                  <a:pt x="238807" y="45102"/>
                </a:lnTo>
                <a:lnTo>
                  <a:pt x="238398" y="45000"/>
                </a:lnTo>
                <a:lnTo>
                  <a:pt x="238295" y="45307"/>
                </a:lnTo>
                <a:lnTo>
                  <a:pt x="237989" y="45716"/>
                </a:lnTo>
                <a:lnTo>
                  <a:pt x="238398" y="45920"/>
                </a:lnTo>
                <a:lnTo>
                  <a:pt x="238705" y="46330"/>
                </a:lnTo>
                <a:lnTo>
                  <a:pt x="239523" y="45614"/>
                </a:lnTo>
                <a:lnTo>
                  <a:pt x="239830" y="45818"/>
                </a:lnTo>
                <a:lnTo>
                  <a:pt x="240034" y="45307"/>
                </a:lnTo>
                <a:lnTo>
                  <a:pt x="239625" y="44795"/>
                </a:lnTo>
                <a:close/>
                <a:moveTo>
                  <a:pt x="151875" y="47659"/>
                </a:moveTo>
                <a:lnTo>
                  <a:pt x="151773" y="47761"/>
                </a:lnTo>
                <a:lnTo>
                  <a:pt x="152080" y="47864"/>
                </a:lnTo>
                <a:lnTo>
                  <a:pt x="151875" y="47659"/>
                </a:lnTo>
                <a:close/>
                <a:moveTo>
                  <a:pt x="236455" y="45307"/>
                </a:moveTo>
                <a:lnTo>
                  <a:pt x="236045" y="45614"/>
                </a:lnTo>
                <a:lnTo>
                  <a:pt x="236045" y="45818"/>
                </a:lnTo>
                <a:lnTo>
                  <a:pt x="235943" y="45716"/>
                </a:lnTo>
                <a:lnTo>
                  <a:pt x="236352" y="46227"/>
                </a:lnTo>
                <a:lnTo>
                  <a:pt x="236045" y="46023"/>
                </a:lnTo>
                <a:lnTo>
                  <a:pt x="236352" y="46534"/>
                </a:lnTo>
                <a:lnTo>
                  <a:pt x="236659" y="46227"/>
                </a:lnTo>
                <a:lnTo>
                  <a:pt x="236455" y="46023"/>
                </a:lnTo>
                <a:lnTo>
                  <a:pt x="236659" y="46125"/>
                </a:lnTo>
                <a:lnTo>
                  <a:pt x="236966" y="46534"/>
                </a:lnTo>
                <a:lnTo>
                  <a:pt x="237068" y="47761"/>
                </a:lnTo>
                <a:lnTo>
                  <a:pt x="237580" y="47966"/>
                </a:lnTo>
                <a:lnTo>
                  <a:pt x="237580" y="47455"/>
                </a:lnTo>
                <a:lnTo>
                  <a:pt x="237784" y="48170"/>
                </a:lnTo>
                <a:lnTo>
                  <a:pt x="237886" y="47966"/>
                </a:lnTo>
                <a:lnTo>
                  <a:pt x="237886" y="47761"/>
                </a:lnTo>
                <a:lnTo>
                  <a:pt x="238193" y="47761"/>
                </a:lnTo>
                <a:lnTo>
                  <a:pt x="237886" y="45818"/>
                </a:lnTo>
                <a:lnTo>
                  <a:pt x="237580" y="45818"/>
                </a:lnTo>
                <a:lnTo>
                  <a:pt x="237477" y="45409"/>
                </a:lnTo>
                <a:lnTo>
                  <a:pt x="237273" y="45511"/>
                </a:lnTo>
                <a:lnTo>
                  <a:pt x="236864" y="45307"/>
                </a:lnTo>
                <a:close/>
                <a:moveTo>
                  <a:pt x="49602" y="49398"/>
                </a:moveTo>
                <a:lnTo>
                  <a:pt x="49705" y="49500"/>
                </a:lnTo>
                <a:lnTo>
                  <a:pt x="49655" y="49401"/>
                </a:lnTo>
                <a:lnTo>
                  <a:pt x="49655" y="49401"/>
                </a:lnTo>
                <a:lnTo>
                  <a:pt x="49602" y="49398"/>
                </a:lnTo>
                <a:close/>
                <a:moveTo>
                  <a:pt x="53489" y="53386"/>
                </a:moveTo>
                <a:lnTo>
                  <a:pt x="53485" y="53390"/>
                </a:lnTo>
                <a:lnTo>
                  <a:pt x="53485" y="53390"/>
                </a:lnTo>
                <a:lnTo>
                  <a:pt x="53489" y="53489"/>
                </a:lnTo>
                <a:lnTo>
                  <a:pt x="53489" y="53386"/>
                </a:lnTo>
                <a:close/>
                <a:moveTo>
                  <a:pt x="231648" y="54102"/>
                </a:moveTo>
                <a:lnTo>
                  <a:pt x="231239" y="54205"/>
                </a:lnTo>
                <a:lnTo>
                  <a:pt x="230625" y="55739"/>
                </a:lnTo>
                <a:lnTo>
                  <a:pt x="231648" y="57477"/>
                </a:lnTo>
                <a:lnTo>
                  <a:pt x="231852" y="54511"/>
                </a:lnTo>
                <a:lnTo>
                  <a:pt x="231648" y="54102"/>
                </a:lnTo>
                <a:close/>
                <a:moveTo>
                  <a:pt x="46432" y="57886"/>
                </a:moveTo>
                <a:lnTo>
                  <a:pt x="46432" y="57989"/>
                </a:lnTo>
                <a:lnTo>
                  <a:pt x="46636" y="57886"/>
                </a:lnTo>
                <a:close/>
                <a:moveTo>
                  <a:pt x="176216" y="59114"/>
                </a:moveTo>
                <a:lnTo>
                  <a:pt x="176216" y="59114"/>
                </a:lnTo>
                <a:lnTo>
                  <a:pt x="176216" y="59114"/>
                </a:lnTo>
                <a:close/>
                <a:moveTo>
                  <a:pt x="52057" y="56250"/>
                </a:moveTo>
                <a:lnTo>
                  <a:pt x="49193" y="57170"/>
                </a:lnTo>
                <a:lnTo>
                  <a:pt x="49091" y="57375"/>
                </a:lnTo>
                <a:lnTo>
                  <a:pt x="48682" y="57580"/>
                </a:lnTo>
                <a:lnTo>
                  <a:pt x="48989" y="57477"/>
                </a:lnTo>
                <a:lnTo>
                  <a:pt x="48989" y="57682"/>
                </a:lnTo>
                <a:lnTo>
                  <a:pt x="51443" y="56761"/>
                </a:lnTo>
                <a:lnTo>
                  <a:pt x="51443" y="56761"/>
                </a:lnTo>
                <a:lnTo>
                  <a:pt x="51239" y="56966"/>
                </a:lnTo>
                <a:lnTo>
                  <a:pt x="54205" y="57886"/>
                </a:lnTo>
                <a:lnTo>
                  <a:pt x="54307" y="58500"/>
                </a:lnTo>
                <a:lnTo>
                  <a:pt x="55330" y="58807"/>
                </a:lnTo>
                <a:lnTo>
                  <a:pt x="54818" y="59625"/>
                </a:lnTo>
                <a:lnTo>
                  <a:pt x="54818" y="59625"/>
                </a:lnTo>
                <a:lnTo>
                  <a:pt x="57068" y="59420"/>
                </a:lnTo>
                <a:lnTo>
                  <a:pt x="57170" y="59523"/>
                </a:lnTo>
                <a:lnTo>
                  <a:pt x="57886" y="59420"/>
                </a:lnTo>
                <a:lnTo>
                  <a:pt x="57886" y="59114"/>
                </a:lnTo>
                <a:lnTo>
                  <a:pt x="55739" y="58091"/>
                </a:lnTo>
                <a:lnTo>
                  <a:pt x="55534" y="57886"/>
                </a:lnTo>
                <a:lnTo>
                  <a:pt x="55330" y="57784"/>
                </a:lnTo>
                <a:lnTo>
                  <a:pt x="55534" y="57784"/>
                </a:lnTo>
                <a:lnTo>
                  <a:pt x="55125" y="57580"/>
                </a:lnTo>
                <a:lnTo>
                  <a:pt x="55227" y="57682"/>
                </a:lnTo>
                <a:lnTo>
                  <a:pt x="52057" y="56250"/>
                </a:lnTo>
                <a:close/>
                <a:moveTo>
                  <a:pt x="207307" y="59625"/>
                </a:moveTo>
                <a:lnTo>
                  <a:pt x="207307" y="59625"/>
                </a:lnTo>
                <a:lnTo>
                  <a:pt x="207307" y="59625"/>
                </a:lnTo>
                <a:close/>
                <a:moveTo>
                  <a:pt x="222648" y="59420"/>
                </a:moveTo>
                <a:lnTo>
                  <a:pt x="222648" y="59523"/>
                </a:lnTo>
                <a:lnTo>
                  <a:pt x="221625" y="59727"/>
                </a:lnTo>
                <a:lnTo>
                  <a:pt x="221727" y="59727"/>
                </a:lnTo>
                <a:lnTo>
                  <a:pt x="221216" y="60341"/>
                </a:lnTo>
                <a:lnTo>
                  <a:pt x="221727" y="61159"/>
                </a:lnTo>
                <a:lnTo>
                  <a:pt x="222750" y="60852"/>
                </a:lnTo>
                <a:lnTo>
                  <a:pt x="223159" y="59932"/>
                </a:lnTo>
                <a:lnTo>
                  <a:pt x="222648" y="59420"/>
                </a:lnTo>
                <a:close/>
                <a:moveTo>
                  <a:pt x="54511" y="60955"/>
                </a:moveTo>
                <a:lnTo>
                  <a:pt x="54205" y="61057"/>
                </a:lnTo>
                <a:lnTo>
                  <a:pt x="54614" y="61670"/>
                </a:lnTo>
                <a:lnTo>
                  <a:pt x="55023" y="61773"/>
                </a:lnTo>
                <a:lnTo>
                  <a:pt x="55534" y="61568"/>
                </a:lnTo>
                <a:lnTo>
                  <a:pt x="55943" y="61568"/>
                </a:lnTo>
                <a:lnTo>
                  <a:pt x="54511" y="60955"/>
                </a:lnTo>
                <a:close/>
                <a:moveTo>
                  <a:pt x="58602" y="59727"/>
                </a:moveTo>
                <a:lnTo>
                  <a:pt x="59114" y="60034"/>
                </a:lnTo>
                <a:lnTo>
                  <a:pt x="59114" y="60443"/>
                </a:lnTo>
                <a:lnTo>
                  <a:pt x="59420" y="60955"/>
                </a:lnTo>
                <a:lnTo>
                  <a:pt x="59114" y="61057"/>
                </a:lnTo>
                <a:lnTo>
                  <a:pt x="57784" y="60852"/>
                </a:lnTo>
                <a:lnTo>
                  <a:pt x="57580" y="61159"/>
                </a:lnTo>
                <a:lnTo>
                  <a:pt x="57989" y="61466"/>
                </a:lnTo>
                <a:lnTo>
                  <a:pt x="59420" y="61261"/>
                </a:lnTo>
                <a:lnTo>
                  <a:pt x="59932" y="61568"/>
                </a:lnTo>
                <a:lnTo>
                  <a:pt x="60239" y="61875"/>
                </a:lnTo>
                <a:lnTo>
                  <a:pt x="60545" y="61261"/>
                </a:lnTo>
                <a:lnTo>
                  <a:pt x="62693" y="61261"/>
                </a:lnTo>
                <a:lnTo>
                  <a:pt x="63000" y="60750"/>
                </a:lnTo>
                <a:lnTo>
                  <a:pt x="61977" y="60341"/>
                </a:lnTo>
                <a:lnTo>
                  <a:pt x="62284" y="60239"/>
                </a:lnTo>
                <a:lnTo>
                  <a:pt x="58602" y="59727"/>
                </a:lnTo>
                <a:close/>
                <a:moveTo>
                  <a:pt x="208739" y="63614"/>
                </a:moveTo>
                <a:lnTo>
                  <a:pt x="208739" y="63614"/>
                </a:lnTo>
                <a:lnTo>
                  <a:pt x="208739" y="63614"/>
                </a:lnTo>
                <a:close/>
                <a:moveTo>
                  <a:pt x="48989" y="64227"/>
                </a:moveTo>
                <a:lnTo>
                  <a:pt x="48989" y="64330"/>
                </a:lnTo>
                <a:lnTo>
                  <a:pt x="49091" y="64432"/>
                </a:lnTo>
                <a:lnTo>
                  <a:pt x="49091" y="64432"/>
                </a:lnTo>
                <a:lnTo>
                  <a:pt x="48989" y="64227"/>
                </a:lnTo>
                <a:close/>
                <a:moveTo>
                  <a:pt x="44182" y="66375"/>
                </a:moveTo>
                <a:lnTo>
                  <a:pt x="44386" y="66477"/>
                </a:lnTo>
                <a:lnTo>
                  <a:pt x="44386" y="66477"/>
                </a:lnTo>
                <a:lnTo>
                  <a:pt x="44284" y="66375"/>
                </a:lnTo>
                <a:close/>
                <a:moveTo>
                  <a:pt x="232261" y="60955"/>
                </a:moveTo>
                <a:lnTo>
                  <a:pt x="231955" y="61670"/>
                </a:lnTo>
                <a:lnTo>
                  <a:pt x="232159" y="63511"/>
                </a:lnTo>
                <a:lnTo>
                  <a:pt x="231648" y="63307"/>
                </a:lnTo>
                <a:lnTo>
                  <a:pt x="232364" y="64943"/>
                </a:lnTo>
                <a:lnTo>
                  <a:pt x="232568" y="64739"/>
                </a:lnTo>
                <a:lnTo>
                  <a:pt x="232977" y="65148"/>
                </a:lnTo>
                <a:lnTo>
                  <a:pt x="232773" y="65864"/>
                </a:lnTo>
                <a:lnTo>
                  <a:pt x="233591" y="65966"/>
                </a:lnTo>
                <a:lnTo>
                  <a:pt x="233795" y="65659"/>
                </a:lnTo>
                <a:lnTo>
                  <a:pt x="234716" y="66375"/>
                </a:lnTo>
                <a:lnTo>
                  <a:pt x="234409" y="65761"/>
                </a:lnTo>
                <a:lnTo>
                  <a:pt x="236045" y="67091"/>
                </a:lnTo>
                <a:lnTo>
                  <a:pt x="235432" y="65966"/>
                </a:lnTo>
                <a:lnTo>
                  <a:pt x="235739" y="65864"/>
                </a:lnTo>
                <a:lnTo>
                  <a:pt x="235125" y="65659"/>
                </a:lnTo>
                <a:lnTo>
                  <a:pt x="235125" y="65864"/>
                </a:lnTo>
                <a:lnTo>
                  <a:pt x="234511" y="65352"/>
                </a:lnTo>
                <a:lnTo>
                  <a:pt x="234205" y="65455"/>
                </a:lnTo>
                <a:lnTo>
                  <a:pt x="234307" y="65659"/>
                </a:lnTo>
                <a:lnTo>
                  <a:pt x="233284" y="64330"/>
                </a:lnTo>
                <a:lnTo>
                  <a:pt x="233489" y="63511"/>
                </a:lnTo>
                <a:lnTo>
                  <a:pt x="233795" y="63205"/>
                </a:lnTo>
                <a:lnTo>
                  <a:pt x="233591" y="61159"/>
                </a:lnTo>
                <a:lnTo>
                  <a:pt x="233284" y="61261"/>
                </a:lnTo>
                <a:lnTo>
                  <a:pt x="232261" y="60955"/>
                </a:lnTo>
                <a:close/>
                <a:moveTo>
                  <a:pt x="236045" y="67091"/>
                </a:moveTo>
                <a:lnTo>
                  <a:pt x="236045" y="67091"/>
                </a:lnTo>
                <a:lnTo>
                  <a:pt x="236045" y="67091"/>
                </a:lnTo>
                <a:close/>
                <a:moveTo>
                  <a:pt x="232670" y="66170"/>
                </a:moveTo>
                <a:lnTo>
                  <a:pt x="233693" y="67398"/>
                </a:lnTo>
                <a:lnTo>
                  <a:pt x="233693" y="66580"/>
                </a:lnTo>
                <a:lnTo>
                  <a:pt x="233080" y="66170"/>
                </a:lnTo>
                <a:close/>
                <a:moveTo>
                  <a:pt x="222750" y="67705"/>
                </a:moveTo>
                <a:lnTo>
                  <a:pt x="222750" y="67705"/>
                </a:lnTo>
                <a:lnTo>
                  <a:pt x="222750" y="67705"/>
                </a:lnTo>
                <a:close/>
                <a:moveTo>
                  <a:pt x="222750" y="67705"/>
                </a:moveTo>
                <a:lnTo>
                  <a:pt x="222737" y="67743"/>
                </a:lnTo>
                <a:lnTo>
                  <a:pt x="222750" y="67807"/>
                </a:lnTo>
                <a:lnTo>
                  <a:pt x="222750" y="67705"/>
                </a:lnTo>
                <a:close/>
                <a:moveTo>
                  <a:pt x="235330" y="67091"/>
                </a:moveTo>
                <a:lnTo>
                  <a:pt x="235330" y="67807"/>
                </a:lnTo>
                <a:lnTo>
                  <a:pt x="235739" y="67602"/>
                </a:lnTo>
                <a:lnTo>
                  <a:pt x="236148" y="67909"/>
                </a:lnTo>
                <a:lnTo>
                  <a:pt x="235534" y="67193"/>
                </a:lnTo>
                <a:lnTo>
                  <a:pt x="235330" y="67091"/>
                </a:lnTo>
                <a:close/>
                <a:moveTo>
                  <a:pt x="236250" y="67091"/>
                </a:moveTo>
                <a:lnTo>
                  <a:pt x="237068" y="68420"/>
                </a:lnTo>
                <a:lnTo>
                  <a:pt x="237682" y="68625"/>
                </a:lnTo>
                <a:lnTo>
                  <a:pt x="237784" y="68625"/>
                </a:lnTo>
                <a:lnTo>
                  <a:pt x="237170" y="67295"/>
                </a:lnTo>
                <a:lnTo>
                  <a:pt x="236250" y="67091"/>
                </a:lnTo>
                <a:close/>
                <a:moveTo>
                  <a:pt x="234307" y="67807"/>
                </a:moveTo>
                <a:lnTo>
                  <a:pt x="234205" y="67909"/>
                </a:lnTo>
                <a:lnTo>
                  <a:pt x="234409" y="68011"/>
                </a:lnTo>
                <a:lnTo>
                  <a:pt x="234409" y="69341"/>
                </a:lnTo>
                <a:lnTo>
                  <a:pt x="235330" y="68420"/>
                </a:lnTo>
                <a:lnTo>
                  <a:pt x="234307" y="67807"/>
                </a:lnTo>
                <a:close/>
                <a:moveTo>
                  <a:pt x="236455" y="68216"/>
                </a:moveTo>
                <a:lnTo>
                  <a:pt x="236557" y="68625"/>
                </a:lnTo>
                <a:lnTo>
                  <a:pt x="236864" y="68932"/>
                </a:lnTo>
                <a:lnTo>
                  <a:pt x="237170" y="69750"/>
                </a:lnTo>
                <a:lnTo>
                  <a:pt x="237170" y="69341"/>
                </a:lnTo>
                <a:lnTo>
                  <a:pt x="237273" y="69545"/>
                </a:lnTo>
                <a:lnTo>
                  <a:pt x="237273" y="69443"/>
                </a:lnTo>
                <a:lnTo>
                  <a:pt x="237273" y="69136"/>
                </a:lnTo>
                <a:lnTo>
                  <a:pt x="237170" y="68932"/>
                </a:lnTo>
                <a:lnTo>
                  <a:pt x="236966" y="68318"/>
                </a:lnTo>
                <a:lnTo>
                  <a:pt x="236761" y="68420"/>
                </a:lnTo>
                <a:lnTo>
                  <a:pt x="236455" y="68216"/>
                </a:lnTo>
                <a:close/>
                <a:moveTo>
                  <a:pt x="193091" y="69852"/>
                </a:moveTo>
                <a:lnTo>
                  <a:pt x="193295" y="70261"/>
                </a:lnTo>
                <a:lnTo>
                  <a:pt x="193160" y="69965"/>
                </a:lnTo>
                <a:lnTo>
                  <a:pt x="193091" y="69852"/>
                </a:lnTo>
                <a:close/>
                <a:moveTo>
                  <a:pt x="235636" y="68830"/>
                </a:moveTo>
                <a:lnTo>
                  <a:pt x="235227" y="69034"/>
                </a:lnTo>
                <a:lnTo>
                  <a:pt x="235125" y="69239"/>
                </a:lnTo>
                <a:lnTo>
                  <a:pt x="235227" y="69648"/>
                </a:lnTo>
                <a:lnTo>
                  <a:pt x="234818" y="69955"/>
                </a:lnTo>
                <a:lnTo>
                  <a:pt x="235636" y="70670"/>
                </a:lnTo>
                <a:lnTo>
                  <a:pt x="235636" y="68830"/>
                </a:lnTo>
                <a:close/>
                <a:moveTo>
                  <a:pt x="232057" y="68420"/>
                </a:moveTo>
                <a:lnTo>
                  <a:pt x="230318" y="71284"/>
                </a:lnTo>
                <a:lnTo>
                  <a:pt x="230318" y="71386"/>
                </a:lnTo>
                <a:lnTo>
                  <a:pt x="232261" y="69341"/>
                </a:lnTo>
                <a:lnTo>
                  <a:pt x="232057" y="68420"/>
                </a:lnTo>
                <a:close/>
                <a:moveTo>
                  <a:pt x="196568" y="70159"/>
                </a:moveTo>
                <a:lnTo>
                  <a:pt x="196364" y="71795"/>
                </a:lnTo>
                <a:lnTo>
                  <a:pt x="196364" y="72000"/>
                </a:lnTo>
                <a:lnTo>
                  <a:pt x="197591" y="73739"/>
                </a:lnTo>
                <a:lnTo>
                  <a:pt x="198102" y="72102"/>
                </a:lnTo>
                <a:lnTo>
                  <a:pt x="196875" y="70261"/>
                </a:lnTo>
                <a:lnTo>
                  <a:pt x="196568" y="70159"/>
                </a:lnTo>
                <a:close/>
                <a:moveTo>
                  <a:pt x="237580" y="70261"/>
                </a:moveTo>
                <a:lnTo>
                  <a:pt x="237580" y="70773"/>
                </a:lnTo>
                <a:lnTo>
                  <a:pt x="237068" y="70977"/>
                </a:lnTo>
                <a:lnTo>
                  <a:pt x="237068" y="71182"/>
                </a:lnTo>
                <a:lnTo>
                  <a:pt x="236761" y="71182"/>
                </a:lnTo>
                <a:lnTo>
                  <a:pt x="236659" y="71591"/>
                </a:lnTo>
                <a:lnTo>
                  <a:pt x="236250" y="71795"/>
                </a:lnTo>
                <a:lnTo>
                  <a:pt x="236148" y="71182"/>
                </a:lnTo>
                <a:lnTo>
                  <a:pt x="235739" y="71284"/>
                </a:lnTo>
                <a:lnTo>
                  <a:pt x="235432" y="71693"/>
                </a:lnTo>
                <a:lnTo>
                  <a:pt x="234818" y="71898"/>
                </a:lnTo>
                <a:lnTo>
                  <a:pt x="234818" y="72818"/>
                </a:lnTo>
                <a:lnTo>
                  <a:pt x="235227" y="72000"/>
                </a:lnTo>
                <a:lnTo>
                  <a:pt x="235636" y="72102"/>
                </a:lnTo>
                <a:lnTo>
                  <a:pt x="235943" y="72409"/>
                </a:lnTo>
                <a:lnTo>
                  <a:pt x="236045" y="72000"/>
                </a:lnTo>
                <a:lnTo>
                  <a:pt x="236455" y="72205"/>
                </a:lnTo>
                <a:lnTo>
                  <a:pt x="236557" y="73125"/>
                </a:lnTo>
                <a:lnTo>
                  <a:pt x="237580" y="73943"/>
                </a:lnTo>
                <a:lnTo>
                  <a:pt x="237682" y="73841"/>
                </a:lnTo>
                <a:lnTo>
                  <a:pt x="237682" y="74045"/>
                </a:lnTo>
                <a:lnTo>
                  <a:pt x="238091" y="73841"/>
                </a:lnTo>
                <a:lnTo>
                  <a:pt x="237784" y="73227"/>
                </a:lnTo>
                <a:lnTo>
                  <a:pt x="237989" y="72614"/>
                </a:lnTo>
                <a:lnTo>
                  <a:pt x="238295" y="72818"/>
                </a:lnTo>
                <a:lnTo>
                  <a:pt x="238500" y="73534"/>
                </a:lnTo>
                <a:lnTo>
                  <a:pt x="238500" y="73023"/>
                </a:lnTo>
                <a:lnTo>
                  <a:pt x="238807" y="72614"/>
                </a:lnTo>
                <a:lnTo>
                  <a:pt x="238500" y="71284"/>
                </a:lnTo>
                <a:lnTo>
                  <a:pt x="238398" y="71182"/>
                </a:lnTo>
                <a:lnTo>
                  <a:pt x="238500" y="70977"/>
                </a:lnTo>
                <a:lnTo>
                  <a:pt x="238295" y="70466"/>
                </a:lnTo>
                <a:lnTo>
                  <a:pt x="237580" y="70261"/>
                </a:lnTo>
                <a:close/>
                <a:moveTo>
                  <a:pt x="240443" y="77727"/>
                </a:moveTo>
                <a:lnTo>
                  <a:pt x="240034" y="78545"/>
                </a:lnTo>
                <a:lnTo>
                  <a:pt x="240136" y="80284"/>
                </a:lnTo>
                <a:lnTo>
                  <a:pt x="240852" y="81000"/>
                </a:lnTo>
                <a:lnTo>
                  <a:pt x="240341" y="79568"/>
                </a:lnTo>
                <a:lnTo>
                  <a:pt x="241261" y="79773"/>
                </a:lnTo>
                <a:lnTo>
                  <a:pt x="240750" y="79057"/>
                </a:lnTo>
                <a:lnTo>
                  <a:pt x="241057" y="78852"/>
                </a:lnTo>
                <a:lnTo>
                  <a:pt x="241057" y="78545"/>
                </a:lnTo>
                <a:lnTo>
                  <a:pt x="240136" y="78955"/>
                </a:lnTo>
                <a:lnTo>
                  <a:pt x="240443" y="78648"/>
                </a:lnTo>
                <a:lnTo>
                  <a:pt x="240443" y="78341"/>
                </a:lnTo>
                <a:lnTo>
                  <a:pt x="240341" y="78136"/>
                </a:lnTo>
                <a:lnTo>
                  <a:pt x="240443" y="77727"/>
                </a:lnTo>
                <a:close/>
                <a:moveTo>
                  <a:pt x="79875" y="80284"/>
                </a:moveTo>
                <a:lnTo>
                  <a:pt x="78136" y="80591"/>
                </a:lnTo>
                <a:lnTo>
                  <a:pt x="78136" y="81511"/>
                </a:lnTo>
                <a:lnTo>
                  <a:pt x="78443" y="81818"/>
                </a:lnTo>
                <a:lnTo>
                  <a:pt x="79466" y="81511"/>
                </a:lnTo>
                <a:lnTo>
                  <a:pt x="80080" y="80693"/>
                </a:lnTo>
                <a:lnTo>
                  <a:pt x="79875" y="80284"/>
                </a:lnTo>
                <a:close/>
                <a:moveTo>
                  <a:pt x="261102" y="82636"/>
                </a:moveTo>
                <a:lnTo>
                  <a:pt x="261000" y="82841"/>
                </a:lnTo>
                <a:lnTo>
                  <a:pt x="261205" y="82943"/>
                </a:lnTo>
                <a:lnTo>
                  <a:pt x="261307" y="82943"/>
                </a:lnTo>
                <a:lnTo>
                  <a:pt x="261102" y="82636"/>
                </a:lnTo>
                <a:close/>
                <a:moveTo>
                  <a:pt x="220500" y="81818"/>
                </a:moveTo>
                <a:lnTo>
                  <a:pt x="219784" y="81920"/>
                </a:lnTo>
                <a:lnTo>
                  <a:pt x="219886" y="82227"/>
                </a:lnTo>
                <a:lnTo>
                  <a:pt x="220295" y="82534"/>
                </a:lnTo>
                <a:lnTo>
                  <a:pt x="220295" y="82841"/>
                </a:lnTo>
                <a:lnTo>
                  <a:pt x="221011" y="83148"/>
                </a:lnTo>
                <a:lnTo>
                  <a:pt x="221114" y="82636"/>
                </a:lnTo>
                <a:lnTo>
                  <a:pt x="220500" y="81818"/>
                </a:lnTo>
                <a:close/>
                <a:moveTo>
                  <a:pt x="222034" y="82636"/>
                </a:moveTo>
                <a:lnTo>
                  <a:pt x="221830" y="83045"/>
                </a:lnTo>
                <a:lnTo>
                  <a:pt x="221830" y="83352"/>
                </a:lnTo>
                <a:lnTo>
                  <a:pt x="222341" y="83148"/>
                </a:lnTo>
                <a:lnTo>
                  <a:pt x="222034" y="82636"/>
                </a:lnTo>
                <a:close/>
                <a:moveTo>
                  <a:pt x="240443" y="83352"/>
                </a:moveTo>
                <a:lnTo>
                  <a:pt x="240239" y="83659"/>
                </a:lnTo>
                <a:lnTo>
                  <a:pt x="240239" y="83659"/>
                </a:lnTo>
                <a:lnTo>
                  <a:pt x="240545" y="83352"/>
                </a:lnTo>
                <a:close/>
                <a:moveTo>
                  <a:pt x="240852" y="82943"/>
                </a:moveTo>
                <a:lnTo>
                  <a:pt x="240545" y="83352"/>
                </a:lnTo>
                <a:lnTo>
                  <a:pt x="240750" y="83557"/>
                </a:lnTo>
                <a:lnTo>
                  <a:pt x="241261" y="83455"/>
                </a:lnTo>
                <a:lnTo>
                  <a:pt x="241670" y="83557"/>
                </a:lnTo>
                <a:lnTo>
                  <a:pt x="241977" y="83455"/>
                </a:lnTo>
                <a:lnTo>
                  <a:pt x="242898" y="83966"/>
                </a:lnTo>
                <a:lnTo>
                  <a:pt x="241568" y="82943"/>
                </a:lnTo>
                <a:close/>
                <a:moveTo>
                  <a:pt x="230011" y="72818"/>
                </a:moveTo>
                <a:lnTo>
                  <a:pt x="228989" y="74250"/>
                </a:lnTo>
                <a:lnTo>
                  <a:pt x="228989" y="74761"/>
                </a:lnTo>
                <a:lnTo>
                  <a:pt x="228477" y="74966"/>
                </a:lnTo>
                <a:lnTo>
                  <a:pt x="228477" y="74864"/>
                </a:lnTo>
                <a:lnTo>
                  <a:pt x="227557" y="75375"/>
                </a:lnTo>
                <a:lnTo>
                  <a:pt x="227045" y="76398"/>
                </a:lnTo>
                <a:lnTo>
                  <a:pt x="225409" y="77216"/>
                </a:lnTo>
                <a:lnTo>
                  <a:pt x="225307" y="77420"/>
                </a:lnTo>
                <a:lnTo>
                  <a:pt x="225205" y="77523"/>
                </a:lnTo>
                <a:lnTo>
                  <a:pt x="225205" y="78648"/>
                </a:lnTo>
                <a:lnTo>
                  <a:pt x="223670" y="77932"/>
                </a:lnTo>
                <a:lnTo>
                  <a:pt x="223159" y="78750"/>
                </a:lnTo>
                <a:lnTo>
                  <a:pt x="223261" y="78750"/>
                </a:lnTo>
                <a:lnTo>
                  <a:pt x="224182" y="83045"/>
                </a:lnTo>
                <a:lnTo>
                  <a:pt x="225511" y="83045"/>
                </a:lnTo>
                <a:lnTo>
                  <a:pt x="225818" y="83659"/>
                </a:lnTo>
                <a:lnTo>
                  <a:pt x="226023" y="83455"/>
                </a:lnTo>
                <a:lnTo>
                  <a:pt x="226330" y="83557"/>
                </a:lnTo>
                <a:lnTo>
                  <a:pt x="226739" y="83045"/>
                </a:lnTo>
                <a:lnTo>
                  <a:pt x="227352" y="83557"/>
                </a:lnTo>
                <a:lnTo>
                  <a:pt x="227966" y="83352"/>
                </a:lnTo>
                <a:lnTo>
                  <a:pt x="228068" y="83557"/>
                </a:lnTo>
                <a:lnTo>
                  <a:pt x="228375" y="84273"/>
                </a:lnTo>
                <a:lnTo>
                  <a:pt x="229398" y="83659"/>
                </a:lnTo>
                <a:lnTo>
                  <a:pt x="229705" y="83250"/>
                </a:lnTo>
                <a:lnTo>
                  <a:pt x="229602" y="83045"/>
                </a:lnTo>
                <a:lnTo>
                  <a:pt x="229807" y="82739"/>
                </a:lnTo>
                <a:lnTo>
                  <a:pt x="229705" y="81920"/>
                </a:lnTo>
                <a:lnTo>
                  <a:pt x="230216" y="81102"/>
                </a:lnTo>
                <a:lnTo>
                  <a:pt x="230523" y="81102"/>
                </a:lnTo>
                <a:lnTo>
                  <a:pt x="231239" y="78955"/>
                </a:lnTo>
                <a:lnTo>
                  <a:pt x="231852" y="79159"/>
                </a:lnTo>
                <a:lnTo>
                  <a:pt x="232159" y="79159"/>
                </a:lnTo>
                <a:lnTo>
                  <a:pt x="232057" y="78955"/>
                </a:lnTo>
                <a:lnTo>
                  <a:pt x="231136" y="77932"/>
                </a:lnTo>
                <a:lnTo>
                  <a:pt x="231034" y="77114"/>
                </a:lnTo>
                <a:lnTo>
                  <a:pt x="230932" y="77011"/>
                </a:lnTo>
                <a:lnTo>
                  <a:pt x="230420" y="76295"/>
                </a:lnTo>
                <a:lnTo>
                  <a:pt x="230830" y="76193"/>
                </a:lnTo>
                <a:lnTo>
                  <a:pt x="230932" y="76091"/>
                </a:lnTo>
                <a:lnTo>
                  <a:pt x="230932" y="75580"/>
                </a:lnTo>
                <a:lnTo>
                  <a:pt x="231750" y="75580"/>
                </a:lnTo>
                <a:lnTo>
                  <a:pt x="231443" y="74864"/>
                </a:lnTo>
                <a:lnTo>
                  <a:pt x="232261" y="74761"/>
                </a:lnTo>
                <a:lnTo>
                  <a:pt x="231136" y="73841"/>
                </a:lnTo>
                <a:lnTo>
                  <a:pt x="230727" y="73943"/>
                </a:lnTo>
                <a:lnTo>
                  <a:pt x="230420" y="72920"/>
                </a:lnTo>
                <a:lnTo>
                  <a:pt x="230011" y="73227"/>
                </a:lnTo>
                <a:lnTo>
                  <a:pt x="230011" y="72818"/>
                </a:lnTo>
                <a:close/>
                <a:moveTo>
                  <a:pt x="261307" y="82943"/>
                </a:moveTo>
                <a:lnTo>
                  <a:pt x="262841" y="84989"/>
                </a:lnTo>
                <a:lnTo>
                  <a:pt x="262330" y="83761"/>
                </a:lnTo>
                <a:lnTo>
                  <a:pt x="261307" y="82943"/>
                </a:lnTo>
                <a:close/>
                <a:moveTo>
                  <a:pt x="237682" y="78239"/>
                </a:moveTo>
                <a:lnTo>
                  <a:pt x="237170" y="78852"/>
                </a:lnTo>
                <a:lnTo>
                  <a:pt x="234614" y="78955"/>
                </a:lnTo>
                <a:lnTo>
                  <a:pt x="234409" y="78750"/>
                </a:lnTo>
                <a:lnTo>
                  <a:pt x="233489" y="79057"/>
                </a:lnTo>
                <a:lnTo>
                  <a:pt x="232977" y="79875"/>
                </a:lnTo>
                <a:lnTo>
                  <a:pt x="232977" y="80080"/>
                </a:lnTo>
                <a:lnTo>
                  <a:pt x="232875" y="80182"/>
                </a:lnTo>
                <a:lnTo>
                  <a:pt x="232977" y="80898"/>
                </a:lnTo>
                <a:lnTo>
                  <a:pt x="232875" y="80693"/>
                </a:lnTo>
                <a:lnTo>
                  <a:pt x="232057" y="83455"/>
                </a:lnTo>
                <a:lnTo>
                  <a:pt x="232364" y="83659"/>
                </a:lnTo>
                <a:lnTo>
                  <a:pt x="232568" y="83864"/>
                </a:lnTo>
                <a:lnTo>
                  <a:pt x="232670" y="85909"/>
                </a:lnTo>
                <a:lnTo>
                  <a:pt x="233386" y="85807"/>
                </a:lnTo>
                <a:lnTo>
                  <a:pt x="233591" y="82841"/>
                </a:lnTo>
                <a:lnTo>
                  <a:pt x="234409" y="84784"/>
                </a:lnTo>
                <a:lnTo>
                  <a:pt x="235636" y="84375"/>
                </a:lnTo>
                <a:lnTo>
                  <a:pt x="235125" y="83761"/>
                </a:lnTo>
                <a:lnTo>
                  <a:pt x="235227" y="83148"/>
                </a:lnTo>
                <a:lnTo>
                  <a:pt x="234409" y="82023"/>
                </a:lnTo>
                <a:lnTo>
                  <a:pt x="234614" y="82023"/>
                </a:lnTo>
                <a:lnTo>
                  <a:pt x="235739" y="81000"/>
                </a:lnTo>
                <a:lnTo>
                  <a:pt x="236148" y="81102"/>
                </a:lnTo>
                <a:lnTo>
                  <a:pt x="235739" y="80693"/>
                </a:lnTo>
                <a:lnTo>
                  <a:pt x="235739" y="80795"/>
                </a:lnTo>
                <a:lnTo>
                  <a:pt x="233591" y="81205"/>
                </a:lnTo>
                <a:lnTo>
                  <a:pt x="233284" y="80693"/>
                </a:lnTo>
                <a:lnTo>
                  <a:pt x="233182" y="80182"/>
                </a:lnTo>
                <a:lnTo>
                  <a:pt x="235943" y="79568"/>
                </a:lnTo>
                <a:lnTo>
                  <a:pt x="236455" y="79773"/>
                </a:lnTo>
                <a:lnTo>
                  <a:pt x="236966" y="79670"/>
                </a:lnTo>
                <a:lnTo>
                  <a:pt x="237580" y="79057"/>
                </a:lnTo>
                <a:lnTo>
                  <a:pt x="237682" y="78239"/>
                </a:lnTo>
                <a:close/>
                <a:moveTo>
                  <a:pt x="210580" y="74659"/>
                </a:moveTo>
                <a:lnTo>
                  <a:pt x="219068" y="86114"/>
                </a:lnTo>
                <a:lnTo>
                  <a:pt x="219068" y="85705"/>
                </a:lnTo>
                <a:lnTo>
                  <a:pt x="219989" y="86011"/>
                </a:lnTo>
                <a:lnTo>
                  <a:pt x="220398" y="83250"/>
                </a:lnTo>
                <a:lnTo>
                  <a:pt x="219273" y="82636"/>
                </a:lnTo>
                <a:lnTo>
                  <a:pt x="218966" y="81102"/>
                </a:lnTo>
                <a:lnTo>
                  <a:pt x="218352" y="80898"/>
                </a:lnTo>
                <a:lnTo>
                  <a:pt x="218148" y="80489"/>
                </a:lnTo>
                <a:lnTo>
                  <a:pt x="218455" y="79977"/>
                </a:lnTo>
                <a:lnTo>
                  <a:pt x="218045" y="79466"/>
                </a:lnTo>
                <a:lnTo>
                  <a:pt x="217330" y="79773"/>
                </a:lnTo>
                <a:lnTo>
                  <a:pt x="217739" y="79568"/>
                </a:lnTo>
                <a:lnTo>
                  <a:pt x="216102" y="77830"/>
                </a:lnTo>
                <a:lnTo>
                  <a:pt x="215795" y="78034"/>
                </a:lnTo>
                <a:lnTo>
                  <a:pt x="212625" y="74659"/>
                </a:lnTo>
                <a:close/>
                <a:moveTo>
                  <a:pt x="246170" y="85602"/>
                </a:moveTo>
                <a:lnTo>
                  <a:pt x="245864" y="85909"/>
                </a:lnTo>
                <a:lnTo>
                  <a:pt x="245761" y="86216"/>
                </a:lnTo>
                <a:lnTo>
                  <a:pt x="246273" y="86523"/>
                </a:lnTo>
                <a:lnTo>
                  <a:pt x="246375" y="86011"/>
                </a:lnTo>
                <a:lnTo>
                  <a:pt x="246170" y="85602"/>
                </a:lnTo>
                <a:close/>
                <a:moveTo>
                  <a:pt x="261818" y="84375"/>
                </a:moveTo>
                <a:lnTo>
                  <a:pt x="261716" y="84886"/>
                </a:lnTo>
                <a:lnTo>
                  <a:pt x="260693" y="85705"/>
                </a:lnTo>
                <a:lnTo>
                  <a:pt x="260386" y="85705"/>
                </a:lnTo>
                <a:lnTo>
                  <a:pt x="260284" y="85193"/>
                </a:lnTo>
                <a:lnTo>
                  <a:pt x="260080" y="85705"/>
                </a:lnTo>
                <a:lnTo>
                  <a:pt x="258648" y="85909"/>
                </a:lnTo>
                <a:lnTo>
                  <a:pt x="259773" y="86523"/>
                </a:lnTo>
                <a:lnTo>
                  <a:pt x="262125" y="85500"/>
                </a:lnTo>
                <a:lnTo>
                  <a:pt x="262023" y="85295"/>
                </a:lnTo>
                <a:lnTo>
                  <a:pt x="262227" y="85193"/>
                </a:lnTo>
                <a:lnTo>
                  <a:pt x="262432" y="84477"/>
                </a:lnTo>
                <a:lnTo>
                  <a:pt x="261818" y="84375"/>
                </a:lnTo>
                <a:close/>
                <a:moveTo>
                  <a:pt x="249239" y="87852"/>
                </a:moveTo>
                <a:lnTo>
                  <a:pt x="248727" y="88670"/>
                </a:lnTo>
                <a:lnTo>
                  <a:pt x="249648" y="88466"/>
                </a:lnTo>
                <a:lnTo>
                  <a:pt x="249239" y="87852"/>
                </a:lnTo>
                <a:close/>
                <a:moveTo>
                  <a:pt x="220500" y="86216"/>
                </a:moveTo>
                <a:lnTo>
                  <a:pt x="219682" y="86932"/>
                </a:lnTo>
                <a:lnTo>
                  <a:pt x="219784" y="87136"/>
                </a:lnTo>
                <a:lnTo>
                  <a:pt x="227250" y="88875"/>
                </a:lnTo>
                <a:lnTo>
                  <a:pt x="227761" y="88977"/>
                </a:lnTo>
                <a:lnTo>
                  <a:pt x="227761" y="88057"/>
                </a:lnTo>
                <a:lnTo>
                  <a:pt x="226330" y="87648"/>
                </a:lnTo>
                <a:lnTo>
                  <a:pt x="226125" y="87136"/>
                </a:lnTo>
                <a:lnTo>
                  <a:pt x="224591" y="86727"/>
                </a:lnTo>
                <a:lnTo>
                  <a:pt x="224284" y="87136"/>
                </a:lnTo>
                <a:lnTo>
                  <a:pt x="222648" y="87034"/>
                </a:lnTo>
                <a:lnTo>
                  <a:pt x="222239" y="86523"/>
                </a:lnTo>
                <a:lnTo>
                  <a:pt x="220500" y="86216"/>
                </a:lnTo>
                <a:close/>
                <a:moveTo>
                  <a:pt x="227761" y="88364"/>
                </a:moveTo>
                <a:lnTo>
                  <a:pt x="228273" y="89080"/>
                </a:lnTo>
                <a:lnTo>
                  <a:pt x="228886" y="88670"/>
                </a:lnTo>
                <a:lnTo>
                  <a:pt x="228375" y="88364"/>
                </a:lnTo>
                <a:close/>
                <a:moveTo>
                  <a:pt x="229398" y="88568"/>
                </a:moveTo>
                <a:lnTo>
                  <a:pt x="228989" y="88977"/>
                </a:lnTo>
                <a:lnTo>
                  <a:pt x="229705" y="89182"/>
                </a:lnTo>
                <a:lnTo>
                  <a:pt x="229807" y="88670"/>
                </a:lnTo>
                <a:lnTo>
                  <a:pt x="229398" y="88568"/>
                </a:lnTo>
                <a:close/>
                <a:moveTo>
                  <a:pt x="235432" y="88466"/>
                </a:moveTo>
                <a:lnTo>
                  <a:pt x="234920" y="88875"/>
                </a:lnTo>
                <a:lnTo>
                  <a:pt x="233182" y="88568"/>
                </a:lnTo>
                <a:lnTo>
                  <a:pt x="232670" y="88670"/>
                </a:lnTo>
                <a:lnTo>
                  <a:pt x="232670" y="89182"/>
                </a:lnTo>
                <a:lnTo>
                  <a:pt x="234716" y="88977"/>
                </a:lnTo>
                <a:lnTo>
                  <a:pt x="235330" y="88773"/>
                </a:lnTo>
                <a:lnTo>
                  <a:pt x="235534" y="88466"/>
                </a:lnTo>
                <a:close/>
                <a:moveTo>
                  <a:pt x="230932" y="88364"/>
                </a:moveTo>
                <a:lnTo>
                  <a:pt x="230727" y="88568"/>
                </a:lnTo>
                <a:lnTo>
                  <a:pt x="231034" y="88977"/>
                </a:lnTo>
                <a:lnTo>
                  <a:pt x="231034" y="88977"/>
                </a:lnTo>
                <a:lnTo>
                  <a:pt x="230420" y="88670"/>
                </a:lnTo>
                <a:lnTo>
                  <a:pt x="230011" y="89386"/>
                </a:lnTo>
                <a:lnTo>
                  <a:pt x="231341" y="88977"/>
                </a:lnTo>
                <a:lnTo>
                  <a:pt x="231750" y="89080"/>
                </a:lnTo>
                <a:lnTo>
                  <a:pt x="231648" y="88977"/>
                </a:lnTo>
                <a:lnTo>
                  <a:pt x="231750" y="88977"/>
                </a:lnTo>
                <a:lnTo>
                  <a:pt x="231648" y="88670"/>
                </a:lnTo>
                <a:lnTo>
                  <a:pt x="231239" y="88568"/>
                </a:lnTo>
                <a:lnTo>
                  <a:pt x="230932" y="88364"/>
                </a:lnTo>
                <a:close/>
                <a:moveTo>
                  <a:pt x="232670" y="89591"/>
                </a:moveTo>
                <a:lnTo>
                  <a:pt x="231750" y="89898"/>
                </a:lnTo>
                <a:lnTo>
                  <a:pt x="232670" y="90409"/>
                </a:lnTo>
                <a:lnTo>
                  <a:pt x="233284" y="90205"/>
                </a:lnTo>
                <a:lnTo>
                  <a:pt x="232670" y="89591"/>
                </a:lnTo>
                <a:close/>
                <a:moveTo>
                  <a:pt x="239420" y="88670"/>
                </a:moveTo>
                <a:lnTo>
                  <a:pt x="237989" y="88773"/>
                </a:lnTo>
                <a:lnTo>
                  <a:pt x="235943" y="90102"/>
                </a:lnTo>
                <a:lnTo>
                  <a:pt x="235943" y="90511"/>
                </a:lnTo>
                <a:lnTo>
                  <a:pt x="237068" y="90102"/>
                </a:lnTo>
                <a:lnTo>
                  <a:pt x="239420" y="88670"/>
                </a:lnTo>
                <a:close/>
                <a:moveTo>
                  <a:pt x="244636" y="80386"/>
                </a:moveTo>
                <a:lnTo>
                  <a:pt x="243205" y="81409"/>
                </a:lnTo>
                <a:lnTo>
                  <a:pt x="243920" y="81614"/>
                </a:lnTo>
                <a:lnTo>
                  <a:pt x="244125" y="82125"/>
                </a:lnTo>
                <a:lnTo>
                  <a:pt x="244432" y="82330"/>
                </a:lnTo>
                <a:lnTo>
                  <a:pt x="245761" y="82227"/>
                </a:lnTo>
                <a:lnTo>
                  <a:pt x="245557" y="82739"/>
                </a:lnTo>
                <a:lnTo>
                  <a:pt x="244023" y="82943"/>
                </a:lnTo>
                <a:lnTo>
                  <a:pt x="244534" y="83250"/>
                </a:lnTo>
                <a:lnTo>
                  <a:pt x="244739" y="84068"/>
                </a:lnTo>
                <a:lnTo>
                  <a:pt x="245659" y="83148"/>
                </a:lnTo>
                <a:lnTo>
                  <a:pt x="245761" y="83966"/>
                </a:lnTo>
                <a:lnTo>
                  <a:pt x="246580" y="84068"/>
                </a:lnTo>
                <a:lnTo>
                  <a:pt x="246784" y="84580"/>
                </a:lnTo>
                <a:lnTo>
                  <a:pt x="249648" y="85909"/>
                </a:lnTo>
                <a:lnTo>
                  <a:pt x="249443" y="86011"/>
                </a:lnTo>
                <a:lnTo>
                  <a:pt x="249648" y="86011"/>
                </a:lnTo>
                <a:lnTo>
                  <a:pt x="250261" y="87443"/>
                </a:lnTo>
                <a:lnTo>
                  <a:pt x="249852" y="87545"/>
                </a:lnTo>
                <a:lnTo>
                  <a:pt x="250057" y="88057"/>
                </a:lnTo>
                <a:lnTo>
                  <a:pt x="249852" y="88466"/>
                </a:lnTo>
                <a:lnTo>
                  <a:pt x="251080" y="88159"/>
                </a:lnTo>
                <a:lnTo>
                  <a:pt x="251080" y="88670"/>
                </a:lnTo>
                <a:lnTo>
                  <a:pt x="251693" y="89386"/>
                </a:lnTo>
                <a:lnTo>
                  <a:pt x="253534" y="89386"/>
                </a:lnTo>
                <a:lnTo>
                  <a:pt x="253841" y="88977"/>
                </a:lnTo>
                <a:lnTo>
                  <a:pt x="252920" y="88466"/>
                </a:lnTo>
                <a:lnTo>
                  <a:pt x="254455" y="88261"/>
                </a:lnTo>
                <a:lnTo>
                  <a:pt x="254455" y="88159"/>
                </a:lnTo>
                <a:lnTo>
                  <a:pt x="254557" y="88159"/>
                </a:lnTo>
                <a:lnTo>
                  <a:pt x="254250" y="87750"/>
                </a:lnTo>
                <a:lnTo>
                  <a:pt x="254864" y="87955"/>
                </a:lnTo>
                <a:lnTo>
                  <a:pt x="255375" y="87852"/>
                </a:lnTo>
                <a:lnTo>
                  <a:pt x="257625" y="90307"/>
                </a:lnTo>
                <a:lnTo>
                  <a:pt x="260080" y="91023"/>
                </a:lnTo>
                <a:lnTo>
                  <a:pt x="260080" y="90716"/>
                </a:lnTo>
                <a:lnTo>
                  <a:pt x="260489" y="90614"/>
                </a:lnTo>
                <a:lnTo>
                  <a:pt x="259670" y="90307"/>
                </a:lnTo>
                <a:lnTo>
                  <a:pt x="259670" y="90102"/>
                </a:lnTo>
                <a:lnTo>
                  <a:pt x="259159" y="89386"/>
                </a:lnTo>
                <a:lnTo>
                  <a:pt x="258648" y="89386"/>
                </a:lnTo>
                <a:lnTo>
                  <a:pt x="257318" y="87034"/>
                </a:lnTo>
                <a:lnTo>
                  <a:pt x="258136" y="86932"/>
                </a:lnTo>
                <a:lnTo>
                  <a:pt x="256500" y="85705"/>
                </a:lnTo>
                <a:lnTo>
                  <a:pt x="256398" y="84989"/>
                </a:lnTo>
                <a:lnTo>
                  <a:pt x="251898" y="82636"/>
                </a:lnTo>
                <a:lnTo>
                  <a:pt x="249545" y="81716"/>
                </a:lnTo>
                <a:lnTo>
                  <a:pt x="248727" y="81920"/>
                </a:lnTo>
                <a:lnTo>
                  <a:pt x="248727" y="82125"/>
                </a:lnTo>
                <a:lnTo>
                  <a:pt x="246989" y="83455"/>
                </a:lnTo>
                <a:lnTo>
                  <a:pt x="246375" y="82636"/>
                </a:lnTo>
                <a:lnTo>
                  <a:pt x="246273" y="82943"/>
                </a:lnTo>
                <a:lnTo>
                  <a:pt x="245864" y="80795"/>
                </a:lnTo>
                <a:lnTo>
                  <a:pt x="244636" y="80386"/>
                </a:lnTo>
                <a:close/>
                <a:moveTo>
                  <a:pt x="242693" y="91534"/>
                </a:moveTo>
                <a:lnTo>
                  <a:pt x="241977" y="91636"/>
                </a:lnTo>
                <a:lnTo>
                  <a:pt x="241977" y="91841"/>
                </a:lnTo>
                <a:lnTo>
                  <a:pt x="242386" y="92352"/>
                </a:lnTo>
                <a:lnTo>
                  <a:pt x="242693" y="91534"/>
                </a:lnTo>
                <a:close/>
                <a:moveTo>
                  <a:pt x="285750" y="96648"/>
                </a:moveTo>
                <a:lnTo>
                  <a:pt x="285545" y="96750"/>
                </a:lnTo>
                <a:lnTo>
                  <a:pt x="284420" y="97159"/>
                </a:lnTo>
                <a:lnTo>
                  <a:pt x="284216" y="97261"/>
                </a:lnTo>
                <a:lnTo>
                  <a:pt x="285239" y="97261"/>
                </a:lnTo>
                <a:lnTo>
                  <a:pt x="285750" y="96648"/>
                </a:lnTo>
                <a:close/>
                <a:moveTo>
                  <a:pt x="285648" y="97057"/>
                </a:moveTo>
                <a:lnTo>
                  <a:pt x="285239" y="97261"/>
                </a:lnTo>
                <a:lnTo>
                  <a:pt x="285545" y="97261"/>
                </a:lnTo>
                <a:lnTo>
                  <a:pt x="285648" y="97057"/>
                </a:lnTo>
                <a:close/>
                <a:moveTo>
                  <a:pt x="284011" y="98080"/>
                </a:moveTo>
                <a:lnTo>
                  <a:pt x="282886" y="98591"/>
                </a:lnTo>
                <a:lnTo>
                  <a:pt x="283807" y="98693"/>
                </a:lnTo>
                <a:lnTo>
                  <a:pt x="284114" y="98386"/>
                </a:lnTo>
                <a:lnTo>
                  <a:pt x="284011" y="98080"/>
                </a:lnTo>
                <a:close/>
                <a:moveTo>
                  <a:pt x="168852" y="92761"/>
                </a:moveTo>
                <a:lnTo>
                  <a:pt x="168136" y="92864"/>
                </a:lnTo>
                <a:lnTo>
                  <a:pt x="168136" y="93682"/>
                </a:lnTo>
                <a:lnTo>
                  <a:pt x="167318" y="94295"/>
                </a:lnTo>
                <a:lnTo>
                  <a:pt x="167318" y="95114"/>
                </a:lnTo>
                <a:lnTo>
                  <a:pt x="166807" y="95420"/>
                </a:lnTo>
                <a:lnTo>
                  <a:pt x="166705" y="95318"/>
                </a:lnTo>
                <a:lnTo>
                  <a:pt x="165886" y="96341"/>
                </a:lnTo>
                <a:lnTo>
                  <a:pt x="165375" y="96239"/>
                </a:lnTo>
                <a:lnTo>
                  <a:pt x="164966" y="96443"/>
                </a:lnTo>
                <a:lnTo>
                  <a:pt x="164761" y="96443"/>
                </a:lnTo>
                <a:lnTo>
                  <a:pt x="164045" y="96955"/>
                </a:lnTo>
                <a:lnTo>
                  <a:pt x="163330" y="105955"/>
                </a:lnTo>
                <a:lnTo>
                  <a:pt x="163943" y="106261"/>
                </a:lnTo>
                <a:lnTo>
                  <a:pt x="165477" y="105852"/>
                </a:lnTo>
                <a:lnTo>
                  <a:pt x="168750" y="96034"/>
                </a:lnTo>
                <a:lnTo>
                  <a:pt x="169159" y="96341"/>
                </a:lnTo>
                <a:lnTo>
                  <a:pt x="169364" y="96136"/>
                </a:lnTo>
                <a:lnTo>
                  <a:pt x="168852" y="92761"/>
                </a:lnTo>
                <a:close/>
                <a:moveTo>
                  <a:pt x="79364" y="112500"/>
                </a:moveTo>
                <a:lnTo>
                  <a:pt x="79057" y="112807"/>
                </a:lnTo>
                <a:lnTo>
                  <a:pt x="79057" y="113011"/>
                </a:lnTo>
                <a:lnTo>
                  <a:pt x="79364" y="112500"/>
                </a:lnTo>
                <a:close/>
                <a:moveTo>
                  <a:pt x="185114" y="3784"/>
                </a:moveTo>
                <a:lnTo>
                  <a:pt x="184091" y="4398"/>
                </a:lnTo>
                <a:lnTo>
                  <a:pt x="184909" y="4705"/>
                </a:lnTo>
                <a:lnTo>
                  <a:pt x="183273" y="4705"/>
                </a:lnTo>
                <a:lnTo>
                  <a:pt x="183989" y="5011"/>
                </a:lnTo>
                <a:lnTo>
                  <a:pt x="184193" y="5318"/>
                </a:lnTo>
                <a:lnTo>
                  <a:pt x="184193" y="5318"/>
                </a:lnTo>
                <a:lnTo>
                  <a:pt x="183784" y="5011"/>
                </a:lnTo>
                <a:lnTo>
                  <a:pt x="180102" y="5114"/>
                </a:lnTo>
                <a:lnTo>
                  <a:pt x="180920" y="5216"/>
                </a:lnTo>
                <a:lnTo>
                  <a:pt x="177341" y="5727"/>
                </a:lnTo>
                <a:lnTo>
                  <a:pt x="177545" y="5932"/>
                </a:lnTo>
                <a:lnTo>
                  <a:pt x="177341" y="6239"/>
                </a:lnTo>
                <a:lnTo>
                  <a:pt x="176830" y="6136"/>
                </a:lnTo>
                <a:lnTo>
                  <a:pt x="177955" y="6443"/>
                </a:lnTo>
                <a:lnTo>
                  <a:pt x="177239" y="6443"/>
                </a:lnTo>
                <a:lnTo>
                  <a:pt x="178568" y="6852"/>
                </a:lnTo>
                <a:lnTo>
                  <a:pt x="178057" y="7057"/>
                </a:lnTo>
                <a:lnTo>
                  <a:pt x="178261" y="6852"/>
                </a:lnTo>
                <a:lnTo>
                  <a:pt x="178261" y="6852"/>
                </a:lnTo>
                <a:lnTo>
                  <a:pt x="174477" y="7057"/>
                </a:lnTo>
                <a:lnTo>
                  <a:pt x="174682" y="7466"/>
                </a:lnTo>
                <a:lnTo>
                  <a:pt x="174989" y="7568"/>
                </a:lnTo>
                <a:lnTo>
                  <a:pt x="175091" y="7773"/>
                </a:lnTo>
                <a:lnTo>
                  <a:pt x="177648" y="8795"/>
                </a:lnTo>
                <a:lnTo>
                  <a:pt x="177852" y="9205"/>
                </a:lnTo>
                <a:lnTo>
                  <a:pt x="178261" y="9511"/>
                </a:lnTo>
                <a:lnTo>
                  <a:pt x="178169" y="9789"/>
                </a:lnTo>
                <a:lnTo>
                  <a:pt x="177852" y="9409"/>
                </a:lnTo>
                <a:lnTo>
                  <a:pt x="177545" y="9716"/>
                </a:lnTo>
                <a:lnTo>
                  <a:pt x="177034" y="8591"/>
                </a:lnTo>
                <a:lnTo>
                  <a:pt x="173352" y="8182"/>
                </a:lnTo>
                <a:lnTo>
                  <a:pt x="173352" y="8182"/>
                </a:lnTo>
                <a:lnTo>
                  <a:pt x="173966" y="8489"/>
                </a:lnTo>
                <a:lnTo>
                  <a:pt x="172636" y="8489"/>
                </a:lnTo>
                <a:lnTo>
                  <a:pt x="175193" y="9205"/>
                </a:lnTo>
                <a:lnTo>
                  <a:pt x="175193" y="9205"/>
                </a:lnTo>
                <a:lnTo>
                  <a:pt x="172432" y="8898"/>
                </a:lnTo>
                <a:lnTo>
                  <a:pt x="172432" y="8693"/>
                </a:lnTo>
                <a:lnTo>
                  <a:pt x="172227" y="8591"/>
                </a:lnTo>
                <a:lnTo>
                  <a:pt x="172227" y="8182"/>
                </a:lnTo>
                <a:lnTo>
                  <a:pt x="171307" y="7670"/>
                </a:lnTo>
                <a:lnTo>
                  <a:pt x="171307" y="7670"/>
                </a:lnTo>
                <a:lnTo>
                  <a:pt x="171716" y="8284"/>
                </a:lnTo>
                <a:lnTo>
                  <a:pt x="171102" y="8898"/>
                </a:lnTo>
                <a:lnTo>
                  <a:pt x="172227" y="9511"/>
                </a:lnTo>
                <a:lnTo>
                  <a:pt x="172330" y="10330"/>
                </a:lnTo>
                <a:lnTo>
                  <a:pt x="174886" y="11148"/>
                </a:lnTo>
                <a:lnTo>
                  <a:pt x="173966" y="11045"/>
                </a:lnTo>
                <a:lnTo>
                  <a:pt x="174170" y="12068"/>
                </a:lnTo>
                <a:lnTo>
                  <a:pt x="173966" y="12375"/>
                </a:lnTo>
                <a:lnTo>
                  <a:pt x="173966" y="12580"/>
                </a:lnTo>
                <a:lnTo>
                  <a:pt x="173250" y="13398"/>
                </a:lnTo>
                <a:lnTo>
                  <a:pt x="170898" y="12886"/>
                </a:lnTo>
                <a:lnTo>
                  <a:pt x="172023" y="12886"/>
                </a:lnTo>
                <a:lnTo>
                  <a:pt x="172125" y="13091"/>
                </a:lnTo>
                <a:lnTo>
                  <a:pt x="172636" y="12989"/>
                </a:lnTo>
                <a:lnTo>
                  <a:pt x="172330" y="12784"/>
                </a:lnTo>
                <a:lnTo>
                  <a:pt x="173045" y="11761"/>
                </a:lnTo>
                <a:lnTo>
                  <a:pt x="173045" y="11352"/>
                </a:lnTo>
                <a:lnTo>
                  <a:pt x="172330" y="11045"/>
                </a:lnTo>
                <a:lnTo>
                  <a:pt x="171307" y="9920"/>
                </a:lnTo>
                <a:lnTo>
                  <a:pt x="171307" y="9716"/>
                </a:lnTo>
                <a:lnTo>
                  <a:pt x="171102" y="9307"/>
                </a:lnTo>
                <a:lnTo>
                  <a:pt x="170284" y="8898"/>
                </a:lnTo>
                <a:lnTo>
                  <a:pt x="170182" y="7875"/>
                </a:lnTo>
                <a:lnTo>
                  <a:pt x="168545" y="7670"/>
                </a:lnTo>
                <a:lnTo>
                  <a:pt x="167727" y="8080"/>
                </a:lnTo>
                <a:lnTo>
                  <a:pt x="167625" y="8795"/>
                </a:lnTo>
                <a:lnTo>
                  <a:pt x="167114" y="9205"/>
                </a:lnTo>
                <a:lnTo>
                  <a:pt x="167727" y="9409"/>
                </a:lnTo>
                <a:lnTo>
                  <a:pt x="168034" y="10432"/>
                </a:lnTo>
                <a:lnTo>
                  <a:pt x="169875" y="10943"/>
                </a:lnTo>
                <a:lnTo>
                  <a:pt x="169568" y="11557"/>
                </a:lnTo>
                <a:lnTo>
                  <a:pt x="164148" y="10227"/>
                </a:lnTo>
                <a:lnTo>
                  <a:pt x="163636" y="10432"/>
                </a:lnTo>
                <a:lnTo>
                  <a:pt x="164352" y="10841"/>
                </a:lnTo>
                <a:lnTo>
                  <a:pt x="163841" y="11250"/>
                </a:lnTo>
                <a:lnTo>
                  <a:pt x="159648" y="11557"/>
                </a:lnTo>
                <a:lnTo>
                  <a:pt x="159648" y="11557"/>
                </a:lnTo>
                <a:lnTo>
                  <a:pt x="159955" y="11455"/>
                </a:lnTo>
                <a:lnTo>
                  <a:pt x="159852" y="11045"/>
                </a:lnTo>
                <a:lnTo>
                  <a:pt x="159750" y="11045"/>
                </a:lnTo>
                <a:lnTo>
                  <a:pt x="158830" y="11250"/>
                </a:lnTo>
                <a:lnTo>
                  <a:pt x="159136" y="11352"/>
                </a:lnTo>
                <a:lnTo>
                  <a:pt x="158830" y="11455"/>
                </a:lnTo>
                <a:lnTo>
                  <a:pt x="158625" y="11352"/>
                </a:lnTo>
                <a:lnTo>
                  <a:pt x="156682" y="11966"/>
                </a:lnTo>
                <a:lnTo>
                  <a:pt x="156886" y="12068"/>
                </a:lnTo>
                <a:lnTo>
                  <a:pt x="155250" y="12886"/>
                </a:lnTo>
                <a:lnTo>
                  <a:pt x="154330" y="12273"/>
                </a:lnTo>
                <a:lnTo>
                  <a:pt x="155352" y="11966"/>
                </a:lnTo>
                <a:lnTo>
                  <a:pt x="152898" y="11250"/>
                </a:lnTo>
                <a:lnTo>
                  <a:pt x="153614" y="11659"/>
                </a:lnTo>
                <a:lnTo>
                  <a:pt x="153614" y="12375"/>
                </a:lnTo>
                <a:lnTo>
                  <a:pt x="154227" y="12784"/>
                </a:lnTo>
                <a:lnTo>
                  <a:pt x="154227" y="13602"/>
                </a:lnTo>
                <a:lnTo>
                  <a:pt x="152795" y="13193"/>
                </a:lnTo>
                <a:lnTo>
                  <a:pt x="151466" y="14011"/>
                </a:lnTo>
                <a:lnTo>
                  <a:pt x="152080" y="14727"/>
                </a:lnTo>
                <a:lnTo>
                  <a:pt x="151568" y="14932"/>
                </a:lnTo>
                <a:lnTo>
                  <a:pt x="149625" y="14318"/>
                </a:lnTo>
                <a:lnTo>
                  <a:pt x="149420" y="14523"/>
                </a:lnTo>
                <a:lnTo>
                  <a:pt x="150545" y="15239"/>
                </a:lnTo>
                <a:lnTo>
                  <a:pt x="150341" y="15545"/>
                </a:lnTo>
                <a:lnTo>
                  <a:pt x="146864" y="13295"/>
                </a:lnTo>
                <a:lnTo>
                  <a:pt x="147068" y="13193"/>
                </a:lnTo>
                <a:lnTo>
                  <a:pt x="145636" y="12580"/>
                </a:lnTo>
                <a:lnTo>
                  <a:pt x="151057" y="13398"/>
                </a:lnTo>
                <a:lnTo>
                  <a:pt x="151977" y="12886"/>
                </a:lnTo>
                <a:lnTo>
                  <a:pt x="151875" y="12375"/>
                </a:lnTo>
                <a:lnTo>
                  <a:pt x="150648" y="11659"/>
                </a:lnTo>
                <a:lnTo>
                  <a:pt x="150750" y="11761"/>
                </a:lnTo>
                <a:lnTo>
                  <a:pt x="150750" y="11761"/>
                </a:lnTo>
                <a:lnTo>
                  <a:pt x="146455" y="10636"/>
                </a:lnTo>
                <a:lnTo>
                  <a:pt x="146045" y="10841"/>
                </a:lnTo>
                <a:lnTo>
                  <a:pt x="145841" y="10636"/>
                </a:lnTo>
                <a:lnTo>
                  <a:pt x="145841" y="10534"/>
                </a:lnTo>
                <a:lnTo>
                  <a:pt x="145227" y="10432"/>
                </a:lnTo>
                <a:lnTo>
                  <a:pt x="145739" y="10330"/>
                </a:lnTo>
                <a:lnTo>
                  <a:pt x="145023" y="10125"/>
                </a:lnTo>
                <a:lnTo>
                  <a:pt x="145023" y="10125"/>
                </a:lnTo>
                <a:lnTo>
                  <a:pt x="145125" y="10227"/>
                </a:lnTo>
                <a:lnTo>
                  <a:pt x="143591" y="10330"/>
                </a:lnTo>
                <a:lnTo>
                  <a:pt x="143489" y="10125"/>
                </a:lnTo>
                <a:lnTo>
                  <a:pt x="142875" y="9920"/>
                </a:lnTo>
                <a:lnTo>
                  <a:pt x="144102" y="9920"/>
                </a:lnTo>
                <a:lnTo>
                  <a:pt x="143080" y="9409"/>
                </a:lnTo>
                <a:lnTo>
                  <a:pt x="142466" y="9920"/>
                </a:lnTo>
                <a:lnTo>
                  <a:pt x="141955" y="9409"/>
                </a:lnTo>
                <a:lnTo>
                  <a:pt x="141443" y="9716"/>
                </a:lnTo>
                <a:lnTo>
                  <a:pt x="141341" y="9511"/>
                </a:lnTo>
                <a:lnTo>
                  <a:pt x="141136" y="9409"/>
                </a:lnTo>
                <a:lnTo>
                  <a:pt x="140727" y="9920"/>
                </a:lnTo>
                <a:lnTo>
                  <a:pt x="140830" y="9409"/>
                </a:lnTo>
                <a:lnTo>
                  <a:pt x="140318" y="9307"/>
                </a:lnTo>
                <a:lnTo>
                  <a:pt x="139398" y="10023"/>
                </a:lnTo>
                <a:lnTo>
                  <a:pt x="138886" y="9716"/>
                </a:lnTo>
                <a:lnTo>
                  <a:pt x="138068" y="9920"/>
                </a:lnTo>
                <a:lnTo>
                  <a:pt x="138477" y="10227"/>
                </a:lnTo>
                <a:lnTo>
                  <a:pt x="137864" y="10125"/>
                </a:lnTo>
                <a:lnTo>
                  <a:pt x="137557" y="10330"/>
                </a:lnTo>
                <a:lnTo>
                  <a:pt x="137761" y="10534"/>
                </a:lnTo>
                <a:lnTo>
                  <a:pt x="137352" y="10636"/>
                </a:lnTo>
                <a:lnTo>
                  <a:pt x="137352" y="10125"/>
                </a:lnTo>
                <a:lnTo>
                  <a:pt x="137045" y="10534"/>
                </a:lnTo>
                <a:lnTo>
                  <a:pt x="136330" y="10534"/>
                </a:lnTo>
                <a:lnTo>
                  <a:pt x="136636" y="10636"/>
                </a:lnTo>
                <a:lnTo>
                  <a:pt x="136125" y="10636"/>
                </a:lnTo>
                <a:lnTo>
                  <a:pt x="136125" y="10841"/>
                </a:lnTo>
                <a:lnTo>
                  <a:pt x="135818" y="10841"/>
                </a:lnTo>
                <a:lnTo>
                  <a:pt x="135716" y="11045"/>
                </a:lnTo>
                <a:lnTo>
                  <a:pt x="135102" y="11352"/>
                </a:lnTo>
                <a:lnTo>
                  <a:pt x="135818" y="11455"/>
                </a:lnTo>
                <a:lnTo>
                  <a:pt x="135307" y="11455"/>
                </a:lnTo>
                <a:lnTo>
                  <a:pt x="135102" y="11761"/>
                </a:lnTo>
                <a:lnTo>
                  <a:pt x="135102" y="11966"/>
                </a:lnTo>
                <a:lnTo>
                  <a:pt x="134795" y="11659"/>
                </a:lnTo>
                <a:lnTo>
                  <a:pt x="134386" y="11761"/>
                </a:lnTo>
                <a:lnTo>
                  <a:pt x="134591" y="11864"/>
                </a:lnTo>
                <a:lnTo>
                  <a:pt x="134080" y="12068"/>
                </a:lnTo>
                <a:lnTo>
                  <a:pt x="134386" y="12068"/>
                </a:lnTo>
                <a:lnTo>
                  <a:pt x="134693" y="12273"/>
                </a:lnTo>
                <a:lnTo>
                  <a:pt x="134693" y="12375"/>
                </a:lnTo>
                <a:lnTo>
                  <a:pt x="133875" y="12477"/>
                </a:lnTo>
                <a:lnTo>
                  <a:pt x="134591" y="12477"/>
                </a:lnTo>
                <a:lnTo>
                  <a:pt x="133364" y="12784"/>
                </a:lnTo>
                <a:lnTo>
                  <a:pt x="133568" y="12886"/>
                </a:lnTo>
                <a:lnTo>
                  <a:pt x="133057" y="13091"/>
                </a:lnTo>
                <a:lnTo>
                  <a:pt x="133670" y="13295"/>
                </a:lnTo>
                <a:lnTo>
                  <a:pt x="132852" y="13500"/>
                </a:lnTo>
                <a:lnTo>
                  <a:pt x="133057" y="13602"/>
                </a:lnTo>
                <a:lnTo>
                  <a:pt x="133057" y="14216"/>
                </a:lnTo>
                <a:lnTo>
                  <a:pt x="132750" y="14420"/>
                </a:lnTo>
                <a:lnTo>
                  <a:pt x="132545" y="14318"/>
                </a:lnTo>
                <a:lnTo>
                  <a:pt x="131932" y="14727"/>
                </a:lnTo>
                <a:lnTo>
                  <a:pt x="132239" y="14625"/>
                </a:lnTo>
                <a:lnTo>
                  <a:pt x="130909" y="15750"/>
                </a:lnTo>
                <a:lnTo>
                  <a:pt x="131114" y="15852"/>
                </a:lnTo>
                <a:lnTo>
                  <a:pt x="131830" y="15545"/>
                </a:lnTo>
                <a:lnTo>
                  <a:pt x="131727" y="15443"/>
                </a:lnTo>
                <a:lnTo>
                  <a:pt x="132136" y="15443"/>
                </a:lnTo>
                <a:lnTo>
                  <a:pt x="131932" y="15545"/>
                </a:lnTo>
                <a:lnTo>
                  <a:pt x="132136" y="15545"/>
                </a:lnTo>
                <a:lnTo>
                  <a:pt x="131727" y="15852"/>
                </a:lnTo>
                <a:lnTo>
                  <a:pt x="130091" y="15955"/>
                </a:lnTo>
                <a:lnTo>
                  <a:pt x="129886" y="16057"/>
                </a:lnTo>
                <a:lnTo>
                  <a:pt x="130193" y="16466"/>
                </a:lnTo>
                <a:lnTo>
                  <a:pt x="128864" y="16568"/>
                </a:lnTo>
                <a:lnTo>
                  <a:pt x="129886" y="16568"/>
                </a:lnTo>
                <a:lnTo>
                  <a:pt x="128785" y="16804"/>
                </a:lnTo>
                <a:lnTo>
                  <a:pt x="128785" y="16804"/>
                </a:lnTo>
                <a:lnTo>
                  <a:pt x="127841" y="17182"/>
                </a:lnTo>
                <a:lnTo>
                  <a:pt x="128966" y="17386"/>
                </a:lnTo>
                <a:lnTo>
                  <a:pt x="127739" y="17386"/>
                </a:lnTo>
                <a:lnTo>
                  <a:pt x="128045" y="18102"/>
                </a:lnTo>
                <a:lnTo>
                  <a:pt x="129477" y="17795"/>
                </a:lnTo>
                <a:lnTo>
                  <a:pt x="129580" y="18000"/>
                </a:lnTo>
                <a:lnTo>
                  <a:pt x="129273" y="18205"/>
                </a:lnTo>
                <a:lnTo>
                  <a:pt x="127739" y="18307"/>
                </a:lnTo>
                <a:lnTo>
                  <a:pt x="128250" y="18511"/>
                </a:lnTo>
                <a:lnTo>
                  <a:pt x="127943" y="18818"/>
                </a:lnTo>
                <a:lnTo>
                  <a:pt x="128250" y="19023"/>
                </a:lnTo>
                <a:lnTo>
                  <a:pt x="127943" y="19227"/>
                </a:lnTo>
                <a:lnTo>
                  <a:pt x="128045" y="19330"/>
                </a:lnTo>
                <a:lnTo>
                  <a:pt x="129170" y="18614"/>
                </a:lnTo>
                <a:lnTo>
                  <a:pt x="128864" y="19023"/>
                </a:lnTo>
                <a:lnTo>
                  <a:pt x="128557" y="19023"/>
                </a:lnTo>
                <a:lnTo>
                  <a:pt x="128659" y="19330"/>
                </a:lnTo>
                <a:lnTo>
                  <a:pt x="127943" y="19841"/>
                </a:lnTo>
                <a:lnTo>
                  <a:pt x="128864" y="19534"/>
                </a:lnTo>
                <a:lnTo>
                  <a:pt x="128557" y="19841"/>
                </a:lnTo>
                <a:lnTo>
                  <a:pt x="128864" y="20045"/>
                </a:lnTo>
                <a:lnTo>
                  <a:pt x="128250" y="20352"/>
                </a:lnTo>
                <a:lnTo>
                  <a:pt x="129068" y="20761"/>
                </a:lnTo>
                <a:lnTo>
                  <a:pt x="128966" y="20864"/>
                </a:lnTo>
                <a:lnTo>
                  <a:pt x="131011" y="20148"/>
                </a:lnTo>
                <a:lnTo>
                  <a:pt x="131114" y="19943"/>
                </a:lnTo>
                <a:lnTo>
                  <a:pt x="131727" y="19841"/>
                </a:lnTo>
                <a:lnTo>
                  <a:pt x="131727" y="19534"/>
                </a:lnTo>
                <a:lnTo>
                  <a:pt x="131830" y="19330"/>
                </a:lnTo>
                <a:lnTo>
                  <a:pt x="132034" y="19841"/>
                </a:lnTo>
                <a:lnTo>
                  <a:pt x="132443" y="20045"/>
                </a:lnTo>
                <a:lnTo>
                  <a:pt x="132443" y="20659"/>
                </a:lnTo>
                <a:lnTo>
                  <a:pt x="133670" y="22295"/>
                </a:lnTo>
                <a:lnTo>
                  <a:pt x="133670" y="22500"/>
                </a:lnTo>
                <a:lnTo>
                  <a:pt x="133773" y="22705"/>
                </a:lnTo>
                <a:lnTo>
                  <a:pt x="133466" y="22705"/>
                </a:lnTo>
                <a:lnTo>
                  <a:pt x="133875" y="23523"/>
                </a:lnTo>
                <a:lnTo>
                  <a:pt x="135000" y="23318"/>
                </a:lnTo>
                <a:lnTo>
                  <a:pt x="135205" y="22909"/>
                </a:lnTo>
                <a:lnTo>
                  <a:pt x="136023" y="22807"/>
                </a:lnTo>
                <a:lnTo>
                  <a:pt x="136432" y="20557"/>
                </a:lnTo>
                <a:lnTo>
                  <a:pt x="136636" y="20557"/>
                </a:lnTo>
                <a:lnTo>
                  <a:pt x="136023" y="20455"/>
                </a:lnTo>
                <a:lnTo>
                  <a:pt x="137761" y="19739"/>
                </a:lnTo>
                <a:lnTo>
                  <a:pt x="137250" y="19739"/>
                </a:lnTo>
                <a:lnTo>
                  <a:pt x="137966" y="19227"/>
                </a:lnTo>
                <a:lnTo>
                  <a:pt x="136636" y="18307"/>
                </a:lnTo>
                <a:lnTo>
                  <a:pt x="136432" y="17489"/>
                </a:lnTo>
                <a:lnTo>
                  <a:pt x="136636" y="17591"/>
                </a:lnTo>
                <a:lnTo>
                  <a:pt x="136636" y="17080"/>
                </a:lnTo>
                <a:lnTo>
                  <a:pt x="136432" y="16773"/>
                </a:lnTo>
                <a:lnTo>
                  <a:pt x="136943" y="16670"/>
                </a:lnTo>
                <a:lnTo>
                  <a:pt x="136841" y="16670"/>
                </a:lnTo>
                <a:lnTo>
                  <a:pt x="136739" y="16466"/>
                </a:lnTo>
                <a:lnTo>
                  <a:pt x="137148" y="16364"/>
                </a:lnTo>
                <a:lnTo>
                  <a:pt x="137045" y="16364"/>
                </a:lnTo>
                <a:lnTo>
                  <a:pt x="137455" y="16159"/>
                </a:lnTo>
                <a:lnTo>
                  <a:pt x="137352" y="16057"/>
                </a:lnTo>
                <a:lnTo>
                  <a:pt x="137864" y="15955"/>
                </a:lnTo>
                <a:lnTo>
                  <a:pt x="137864" y="15852"/>
                </a:lnTo>
                <a:lnTo>
                  <a:pt x="139091" y="15034"/>
                </a:lnTo>
                <a:lnTo>
                  <a:pt x="138784" y="14625"/>
                </a:lnTo>
                <a:lnTo>
                  <a:pt x="138886" y="14216"/>
                </a:lnTo>
                <a:lnTo>
                  <a:pt x="138989" y="14216"/>
                </a:lnTo>
                <a:lnTo>
                  <a:pt x="139193" y="14011"/>
                </a:lnTo>
                <a:lnTo>
                  <a:pt x="139398" y="14011"/>
                </a:lnTo>
                <a:lnTo>
                  <a:pt x="139295" y="13909"/>
                </a:lnTo>
                <a:lnTo>
                  <a:pt x="141034" y="13705"/>
                </a:lnTo>
                <a:lnTo>
                  <a:pt x="141545" y="14011"/>
                </a:lnTo>
                <a:lnTo>
                  <a:pt x="141648" y="14625"/>
                </a:lnTo>
                <a:lnTo>
                  <a:pt x="139807" y="15852"/>
                </a:lnTo>
                <a:lnTo>
                  <a:pt x="139807" y="15955"/>
                </a:lnTo>
                <a:lnTo>
                  <a:pt x="139295" y="16159"/>
                </a:lnTo>
                <a:lnTo>
                  <a:pt x="139602" y="18511"/>
                </a:lnTo>
                <a:lnTo>
                  <a:pt x="140523" y="18716"/>
                </a:lnTo>
                <a:lnTo>
                  <a:pt x="140523" y="18920"/>
                </a:lnTo>
                <a:lnTo>
                  <a:pt x="140727" y="18920"/>
                </a:lnTo>
                <a:lnTo>
                  <a:pt x="140830" y="19330"/>
                </a:lnTo>
                <a:lnTo>
                  <a:pt x="142977" y="18818"/>
                </a:lnTo>
                <a:lnTo>
                  <a:pt x="142875" y="18716"/>
                </a:lnTo>
                <a:lnTo>
                  <a:pt x="143386" y="18511"/>
                </a:lnTo>
                <a:lnTo>
                  <a:pt x="143284" y="18716"/>
                </a:lnTo>
                <a:lnTo>
                  <a:pt x="144731" y="18619"/>
                </a:lnTo>
                <a:lnTo>
                  <a:pt x="144731" y="18619"/>
                </a:lnTo>
                <a:lnTo>
                  <a:pt x="146045" y="19125"/>
                </a:lnTo>
                <a:lnTo>
                  <a:pt x="144920" y="19227"/>
                </a:lnTo>
                <a:lnTo>
                  <a:pt x="144818" y="19432"/>
                </a:lnTo>
                <a:lnTo>
                  <a:pt x="144614" y="19330"/>
                </a:lnTo>
                <a:lnTo>
                  <a:pt x="144511" y="19636"/>
                </a:lnTo>
                <a:lnTo>
                  <a:pt x="141750" y="19739"/>
                </a:lnTo>
                <a:lnTo>
                  <a:pt x="141341" y="20045"/>
                </a:lnTo>
                <a:lnTo>
                  <a:pt x="142261" y="20864"/>
                </a:lnTo>
                <a:lnTo>
                  <a:pt x="142261" y="21784"/>
                </a:lnTo>
                <a:lnTo>
                  <a:pt x="140318" y="21375"/>
                </a:lnTo>
                <a:lnTo>
                  <a:pt x="139909" y="22398"/>
                </a:lnTo>
                <a:lnTo>
                  <a:pt x="140011" y="23318"/>
                </a:lnTo>
                <a:lnTo>
                  <a:pt x="140114" y="23932"/>
                </a:lnTo>
                <a:lnTo>
                  <a:pt x="139807" y="23932"/>
                </a:lnTo>
                <a:lnTo>
                  <a:pt x="140011" y="23318"/>
                </a:lnTo>
                <a:lnTo>
                  <a:pt x="138886" y="24545"/>
                </a:lnTo>
                <a:lnTo>
                  <a:pt x="138375" y="24239"/>
                </a:lnTo>
                <a:lnTo>
                  <a:pt x="134693" y="24750"/>
                </a:lnTo>
                <a:lnTo>
                  <a:pt x="135307" y="25261"/>
                </a:lnTo>
                <a:lnTo>
                  <a:pt x="134795" y="25057"/>
                </a:lnTo>
                <a:lnTo>
                  <a:pt x="134693" y="24750"/>
                </a:lnTo>
                <a:lnTo>
                  <a:pt x="133773" y="24443"/>
                </a:lnTo>
                <a:lnTo>
                  <a:pt x="132852" y="24955"/>
                </a:lnTo>
                <a:lnTo>
                  <a:pt x="131625" y="24443"/>
                </a:lnTo>
                <a:lnTo>
                  <a:pt x="131625" y="24136"/>
                </a:lnTo>
                <a:lnTo>
                  <a:pt x="131318" y="23830"/>
                </a:lnTo>
                <a:lnTo>
                  <a:pt x="131420" y="23420"/>
                </a:lnTo>
                <a:lnTo>
                  <a:pt x="131727" y="23216"/>
                </a:lnTo>
                <a:lnTo>
                  <a:pt x="131625" y="23114"/>
                </a:lnTo>
                <a:lnTo>
                  <a:pt x="132341" y="22500"/>
                </a:lnTo>
                <a:lnTo>
                  <a:pt x="131932" y="22398"/>
                </a:lnTo>
                <a:lnTo>
                  <a:pt x="132034" y="21273"/>
                </a:lnTo>
                <a:lnTo>
                  <a:pt x="132034" y="21273"/>
                </a:lnTo>
                <a:lnTo>
                  <a:pt x="130602" y="21886"/>
                </a:lnTo>
                <a:lnTo>
                  <a:pt x="130602" y="22193"/>
                </a:lnTo>
                <a:lnTo>
                  <a:pt x="131011" y="22295"/>
                </a:lnTo>
                <a:lnTo>
                  <a:pt x="130705" y="22398"/>
                </a:lnTo>
                <a:lnTo>
                  <a:pt x="130295" y="22398"/>
                </a:lnTo>
                <a:lnTo>
                  <a:pt x="130295" y="23318"/>
                </a:lnTo>
                <a:lnTo>
                  <a:pt x="130909" y="24341"/>
                </a:lnTo>
                <a:lnTo>
                  <a:pt x="130807" y="24545"/>
                </a:lnTo>
                <a:lnTo>
                  <a:pt x="131625" y="25261"/>
                </a:lnTo>
                <a:lnTo>
                  <a:pt x="131011" y="25057"/>
                </a:lnTo>
                <a:lnTo>
                  <a:pt x="130705" y="25466"/>
                </a:lnTo>
                <a:lnTo>
                  <a:pt x="128864" y="25466"/>
                </a:lnTo>
                <a:lnTo>
                  <a:pt x="127739" y="26080"/>
                </a:lnTo>
                <a:lnTo>
                  <a:pt x="127432" y="27205"/>
                </a:lnTo>
                <a:lnTo>
                  <a:pt x="127227" y="27205"/>
                </a:lnTo>
                <a:lnTo>
                  <a:pt x="127534" y="27409"/>
                </a:lnTo>
                <a:lnTo>
                  <a:pt x="127534" y="27409"/>
                </a:lnTo>
                <a:lnTo>
                  <a:pt x="126818" y="27307"/>
                </a:lnTo>
                <a:lnTo>
                  <a:pt x="126818" y="27307"/>
                </a:lnTo>
                <a:lnTo>
                  <a:pt x="127432" y="27409"/>
                </a:lnTo>
                <a:lnTo>
                  <a:pt x="125386" y="28023"/>
                </a:lnTo>
                <a:lnTo>
                  <a:pt x="124977" y="28841"/>
                </a:lnTo>
                <a:lnTo>
                  <a:pt x="124261" y="29148"/>
                </a:lnTo>
                <a:lnTo>
                  <a:pt x="124466" y="29352"/>
                </a:lnTo>
                <a:lnTo>
                  <a:pt x="123239" y="29455"/>
                </a:lnTo>
                <a:lnTo>
                  <a:pt x="123136" y="29148"/>
                </a:lnTo>
                <a:lnTo>
                  <a:pt x="122727" y="29352"/>
                </a:lnTo>
                <a:lnTo>
                  <a:pt x="123034" y="30170"/>
                </a:lnTo>
                <a:lnTo>
                  <a:pt x="120375" y="30375"/>
                </a:lnTo>
                <a:lnTo>
                  <a:pt x="120784" y="30477"/>
                </a:lnTo>
                <a:lnTo>
                  <a:pt x="120477" y="30580"/>
                </a:lnTo>
                <a:lnTo>
                  <a:pt x="120682" y="30682"/>
                </a:lnTo>
                <a:lnTo>
                  <a:pt x="120375" y="30784"/>
                </a:lnTo>
                <a:lnTo>
                  <a:pt x="122011" y="31193"/>
                </a:lnTo>
                <a:lnTo>
                  <a:pt x="121909" y="31295"/>
                </a:lnTo>
                <a:lnTo>
                  <a:pt x="122114" y="31295"/>
                </a:lnTo>
                <a:lnTo>
                  <a:pt x="122114" y="31398"/>
                </a:lnTo>
                <a:lnTo>
                  <a:pt x="122727" y="31602"/>
                </a:lnTo>
                <a:lnTo>
                  <a:pt x="122420" y="31705"/>
                </a:lnTo>
                <a:lnTo>
                  <a:pt x="122523" y="32114"/>
                </a:lnTo>
                <a:lnTo>
                  <a:pt x="123239" y="32523"/>
                </a:lnTo>
                <a:lnTo>
                  <a:pt x="123341" y="33136"/>
                </a:lnTo>
                <a:lnTo>
                  <a:pt x="123136" y="33034"/>
                </a:lnTo>
                <a:lnTo>
                  <a:pt x="123750" y="33852"/>
                </a:lnTo>
                <a:lnTo>
                  <a:pt x="123750" y="33852"/>
                </a:lnTo>
                <a:lnTo>
                  <a:pt x="123239" y="33341"/>
                </a:lnTo>
                <a:lnTo>
                  <a:pt x="123136" y="34261"/>
                </a:lnTo>
                <a:lnTo>
                  <a:pt x="123239" y="34159"/>
                </a:lnTo>
                <a:lnTo>
                  <a:pt x="123239" y="34261"/>
                </a:lnTo>
                <a:lnTo>
                  <a:pt x="122830" y="35386"/>
                </a:lnTo>
                <a:lnTo>
                  <a:pt x="117409" y="35284"/>
                </a:lnTo>
                <a:lnTo>
                  <a:pt x="117307" y="35489"/>
                </a:lnTo>
                <a:lnTo>
                  <a:pt x="116898" y="35591"/>
                </a:lnTo>
                <a:lnTo>
                  <a:pt x="116693" y="36307"/>
                </a:lnTo>
                <a:lnTo>
                  <a:pt x="116898" y="36307"/>
                </a:lnTo>
                <a:lnTo>
                  <a:pt x="116898" y="36614"/>
                </a:lnTo>
                <a:lnTo>
                  <a:pt x="117000" y="36614"/>
                </a:lnTo>
                <a:lnTo>
                  <a:pt x="116182" y="40091"/>
                </a:lnTo>
                <a:lnTo>
                  <a:pt x="116795" y="39784"/>
                </a:lnTo>
                <a:lnTo>
                  <a:pt x="116386" y="40295"/>
                </a:lnTo>
                <a:lnTo>
                  <a:pt x="116687" y="40446"/>
                </a:lnTo>
                <a:lnTo>
                  <a:pt x="116687" y="40446"/>
                </a:lnTo>
                <a:lnTo>
                  <a:pt x="116489" y="41932"/>
                </a:lnTo>
                <a:lnTo>
                  <a:pt x="118330" y="41625"/>
                </a:lnTo>
                <a:lnTo>
                  <a:pt x="118739" y="42136"/>
                </a:lnTo>
                <a:lnTo>
                  <a:pt x="118841" y="42034"/>
                </a:lnTo>
                <a:lnTo>
                  <a:pt x="119455" y="42955"/>
                </a:lnTo>
                <a:lnTo>
                  <a:pt x="122420" y="42034"/>
                </a:lnTo>
                <a:lnTo>
                  <a:pt x="122727" y="41625"/>
                </a:lnTo>
                <a:lnTo>
                  <a:pt x="123545" y="41318"/>
                </a:lnTo>
                <a:lnTo>
                  <a:pt x="123852" y="40500"/>
                </a:lnTo>
                <a:lnTo>
                  <a:pt x="124261" y="40193"/>
                </a:lnTo>
                <a:lnTo>
                  <a:pt x="123955" y="39784"/>
                </a:lnTo>
                <a:lnTo>
                  <a:pt x="124773" y="38045"/>
                </a:lnTo>
                <a:lnTo>
                  <a:pt x="126818" y="36920"/>
                </a:lnTo>
                <a:lnTo>
                  <a:pt x="126818" y="35693"/>
                </a:lnTo>
                <a:lnTo>
                  <a:pt x="129682" y="35591"/>
                </a:lnTo>
                <a:lnTo>
                  <a:pt x="131318" y="34466"/>
                </a:lnTo>
                <a:lnTo>
                  <a:pt x="136943" y="38864"/>
                </a:lnTo>
                <a:lnTo>
                  <a:pt x="137250" y="38864"/>
                </a:lnTo>
                <a:lnTo>
                  <a:pt x="137761" y="40091"/>
                </a:lnTo>
                <a:lnTo>
                  <a:pt x="137557" y="40193"/>
                </a:lnTo>
                <a:lnTo>
                  <a:pt x="137352" y="40807"/>
                </a:lnTo>
                <a:lnTo>
                  <a:pt x="137761" y="41011"/>
                </a:lnTo>
                <a:lnTo>
                  <a:pt x="138170" y="39989"/>
                </a:lnTo>
                <a:lnTo>
                  <a:pt x="138580" y="39886"/>
                </a:lnTo>
                <a:lnTo>
                  <a:pt x="138477" y="39375"/>
                </a:lnTo>
                <a:lnTo>
                  <a:pt x="138068" y="39170"/>
                </a:lnTo>
                <a:lnTo>
                  <a:pt x="138375" y="38455"/>
                </a:lnTo>
                <a:lnTo>
                  <a:pt x="139602" y="38966"/>
                </a:lnTo>
                <a:lnTo>
                  <a:pt x="137455" y="37432"/>
                </a:lnTo>
                <a:lnTo>
                  <a:pt x="137557" y="37023"/>
                </a:lnTo>
                <a:lnTo>
                  <a:pt x="136432" y="36818"/>
                </a:lnTo>
                <a:lnTo>
                  <a:pt x="134182" y="34057"/>
                </a:lnTo>
                <a:lnTo>
                  <a:pt x="134284" y="33341"/>
                </a:lnTo>
                <a:lnTo>
                  <a:pt x="135307" y="33239"/>
                </a:lnTo>
                <a:lnTo>
                  <a:pt x="135205" y="33750"/>
                </a:lnTo>
                <a:lnTo>
                  <a:pt x="135716" y="33750"/>
                </a:lnTo>
                <a:lnTo>
                  <a:pt x="135818" y="33545"/>
                </a:lnTo>
                <a:lnTo>
                  <a:pt x="136841" y="34670"/>
                </a:lnTo>
                <a:lnTo>
                  <a:pt x="136534" y="34670"/>
                </a:lnTo>
                <a:lnTo>
                  <a:pt x="138784" y="36102"/>
                </a:lnTo>
                <a:lnTo>
                  <a:pt x="138170" y="35898"/>
                </a:lnTo>
                <a:lnTo>
                  <a:pt x="140420" y="37330"/>
                </a:lnTo>
                <a:lnTo>
                  <a:pt x="140420" y="38557"/>
                </a:lnTo>
                <a:lnTo>
                  <a:pt x="140318" y="38557"/>
                </a:lnTo>
                <a:lnTo>
                  <a:pt x="141955" y="39989"/>
                </a:lnTo>
                <a:lnTo>
                  <a:pt x="141648" y="39989"/>
                </a:lnTo>
                <a:lnTo>
                  <a:pt x="141955" y="40398"/>
                </a:lnTo>
                <a:lnTo>
                  <a:pt x="143080" y="40500"/>
                </a:lnTo>
                <a:lnTo>
                  <a:pt x="143489" y="40807"/>
                </a:lnTo>
                <a:lnTo>
                  <a:pt x="143489" y="40909"/>
                </a:lnTo>
                <a:lnTo>
                  <a:pt x="142159" y="40909"/>
                </a:lnTo>
                <a:lnTo>
                  <a:pt x="142773" y="42239"/>
                </a:lnTo>
                <a:lnTo>
                  <a:pt x="143284" y="42545"/>
                </a:lnTo>
                <a:lnTo>
                  <a:pt x="143898" y="42545"/>
                </a:lnTo>
                <a:lnTo>
                  <a:pt x="143489" y="41318"/>
                </a:lnTo>
                <a:lnTo>
                  <a:pt x="144102" y="41523"/>
                </a:lnTo>
                <a:lnTo>
                  <a:pt x="144102" y="41523"/>
                </a:lnTo>
                <a:lnTo>
                  <a:pt x="143591" y="41011"/>
                </a:lnTo>
                <a:lnTo>
                  <a:pt x="144205" y="41011"/>
                </a:lnTo>
                <a:lnTo>
                  <a:pt x="144409" y="40807"/>
                </a:lnTo>
                <a:lnTo>
                  <a:pt x="143182" y="39989"/>
                </a:lnTo>
                <a:lnTo>
                  <a:pt x="143591" y="39784"/>
                </a:lnTo>
                <a:lnTo>
                  <a:pt x="143386" y="39682"/>
                </a:lnTo>
                <a:lnTo>
                  <a:pt x="143591" y="39580"/>
                </a:lnTo>
                <a:lnTo>
                  <a:pt x="143693" y="39784"/>
                </a:lnTo>
                <a:lnTo>
                  <a:pt x="143591" y="39477"/>
                </a:lnTo>
                <a:lnTo>
                  <a:pt x="143080" y="38761"/>
                </a:lnTo>
                <a:lnTo>
                  <a:pt x="143284" y="38352"/>
                </a:lnTo>
                <a:lnTo>
                  <a:pt x="143740" y="38678"/>
                </a:lnTo>
                <a:lnTo>
                  <a:pt x="143740" y="38678"/>
                </a:lnTo>
                <a:lnTo>
                  <a:pt x="144205" y="38864"/>
                </a:lnTo>
                <a:lnTo>
                  <a:pt x="144102" y="38557"/>
                </a:lnTo>
                <a:lnTo>
                  <a:pt x="144511" y="38761"/>
                </a:lnTo>
                <a:lnTo>
                  <a:pt x="144000" y="38250"/>
                </a:lnTo>
                <a:lnTo>
                  <a:pt x="145636" y="38045"/>
                </a:lnTo>
                <a:lnTo>
                  <a:pt x="145943" y="38250"/>
                </a:lnTo>
                <a:lnTo>
                  <a:pt x="146557" y="38250"/>
                </a:lnTo>
                <a:lnTo>
                  <a:pt x="146045" y="38864"/>
                </a:lnTo>
                <a:lnTo>
                  <a:pt x="146864" y="39989"/>
                </a:lnTo>
                <a:lnTo>
                  <a:pt x="146761" y="40295"/>
                </a:lnTo>
                <a:lnTo>
                  <a:pt x="147068" y="40398"/>
                </a:lnTo>
                <a:lnTo>
                  <a:pt x="146659" y="40602"/>
                </a:lnTo>
                <a:lnTo>
                  <a:pt x="146455" y="40295"/>
                </a:lnTo>
                <a:lnTo>
                  <a:pt x="146352" y="40705"/>
                </a:lnTo>
                <a:lnTo>
                  <a:pt x="146864" y="40807"/>
                </a:lnTo>
                <a:lnTo>
                  <a:pt x="147477" y="41727"/>
                </a:lnTo>
                <a:lnTo>
                  <a:pt x="147375" y="41830"/>
                </a:lnTo>
                <a:lnTo>
                  <a:pt x="147273" y="41932"/>
                </a:lnTo>
                <a:lnTo>
                  <a:pt x="148091" y="41932"/>
                </a:lnTo>
                <a:lnTo>
                  <a:pt x="147477" y="42239"/>
                </a:lnTo>
                <a:lnTo>
                  <a:pt x="147989" y="42239"/>
                </a:lnTo>
                <a:lnTo>
                  <a:pt x="147989" y="42341"/>
                </a:lnTo>
                <a:lnTo>
                  <a:pt x="148602" y="42239"/>
                </a:lnTo>
                <a:lnTo>
                  <a:pt x="149523" y="42852"/>
                </a:lnTo>
                <a:lnTo>
                  <a:pt x="150136" y="42648"/>
                </a:lnTo>
                <a:lnTo>
                  <a:pt x="150341" y="42136"/>
                </a:lnTo>
                <a:lnTo>
                  <a:pt x="152080" y="42955"/>
                </a:lnTo>
                <a:lnTo>
                  <a:pt x="152898" y="42852"/>
                </a:lnTo>
                <a:lnTo>
                  <a:pt x="153511" y="42239"/>
                </a:lnTo>
                <a:lnTo>
                  <a:pt x="154227" y="42443"/>
                </a:lnTo>
                <a:lnTo>
                  <a:pt x="154636" y="42136"/>
                </a:lnTo>
                <a:lnTo>
                  <a:pt x="154023" y="47659"/>
                </a:lnTo>
                <a:lnTo>
                  <a:pt x="152489" y="48068"/>
                </a:lnTo>
                <a:lnTo>
                  <a:pt x="152080" y="47864"/>
                </a:lnTo>
                <a:lnTo>
                  <a:pt x="151773" y="47864"/>
                </a:lnTo>
                <a:lnTo>
                  <a:pt x="151773" y="47761"/>
                </a:lnTo>
                <a:lnTo>
                  <a:pt x="151261" y="47557"/>
                </a:lnTo>
                <a:lnTo>
                  <a:pt x="150648" y="47761"/>
                </a:lnTo>
                <a:lnTo>
                  <a:pt x="150955" y="47557"/>
                </a:lnTo>
                <a:lnTo>
                  <a:pt x="150955" y="47557"/>
                </a:lnTo>
                <a:lnTo>
                  <a:pt x="149114" y="48170"/>
                </a:lnTo>
                <a:lnTo>
                  <a:pt x="146148" y="47659"/>
                </a:lnTo>
                <a:lnTo>
                  <a:pt x="145739" y="47148"/>
                </a:lnTo>
                <a:lnTo>
                  <a:pt x="144102" y="46739"/>
                </a:lnTo>
                <a:lnTo>
                  <a:pt x="144000" y="46432"/>
                </a:lnTo>
                <a:lnTo>
                  <a:pt x="143489" y="46227"/>
                </a:lnTo>
                <a:lnTo>
                  <a:pt x="141955" y="46534"/>
                </a:lnTo>
                <a:lnTo>
                  <a:pt x="141443" y="47250"/>
                </a:lnTo>
                <a:lnTo>
                  <a:pt x="141648" y="48170"/>
                </a:lnTo>
                <a:lnTo>
                  <a:pt x="140114" y="48580"/>
                </a:lnTo>
                <a:lnTo>
                  <a:pt x="133773" y="45818"/>
                </a:lnTo>
                <a:lnTo>
                  <a:pt x="133875" y="45818"/>
                </a:lnTo>
                <a:lnTo>
                  <a:pt x="132750" y="44898"/>
                </a:lnTo>
                <a:lnTo>
                  <a:pt x="133568" y="43670"/>
                </a:lnTo>
                <a:lnTo>
                  <a:pt x="133159" y="43057"/>
                </a:lnTo>
                <a:lnTo>
                  <a:pt x="133466" y="41932"/>
                </a:lnTo>
                <a:lnTo>
                  <a:pt x="132852" y="42136"/>
                </a:lnTo>
                <a:lnTo>
                  <a:pt x="132852" y="41830"/>
                </a:lnTo>
                <a:lnTo>
                  <a:pt x="132545" y="41727"/>
                </a:lnTo>
                <a:lnTo>
                  <a:pt x="132545" y="41625"/>
                </a:lnTo>
                <a:lnTo>
                  <a:pt x="130807" y="42136"/>
                </a:lnTo>
                <a:lnTo>
                  <a:pt x="130295" y="41830"/>
                </a:lnTo>
                <a:lnTo>
                  <a:pt x="122318" y="43977"/>
                </a:lnTo>
                <a:lnTo>
                  <a:pt x="121602" y="43670"/>
                </a:lnTo>
                <a:lnTo>
                  <a:pt x="120477" y="43875"/>
                </a:lnTo>
                <a:lnTo>
                  <a:pt x="119659" y="43057"/>
                </a:lnTo>
                <a:lnTo>
                  <a:pt x="115568" y="48477"/>
                </a:lnTo>
                <a:lnTo>
                  <a:pt x="115773" y="48784"/>
                </a:lnTo>
                <a:lnTo>
                  <a:pt x="114034" y="50932"/>
                </a:lnTo>
                <a:lnTo>
                  <a:pt x="112909" y="51239"/>
                </a:lnTo>
                <a:lnTo>
                  <a:pt x="109943" y="55739"/>
                </a:lnTo>
                <a:lnTo>
                  <a:pt x="109943" y="55739"/>
                </a:lnTo>
                <a:lnTo>
                  <a:pt x="110148" y="55534"/>
                </a:lnTo>
                <a:lnTo>
                  <a:pt x="110148" y="55534"/>
                </a:lnTo>
                <a:lnTo>
                  <a:pt x="108920" y="58602"/>
                </a:lnTo>
                <a:lnTo>
                  <a:pt x="109432" y="58807"/>
                </a:lnTo>
                <a:lnTo>
                  <a:pt x="109432" y="60034"/>
                </a:lnTo>
                <a:lnTo>
                  <a:pt x="109636" y="59932"/>
                </a:lnTo>
                <a:lnTo>
                  <a:pt x="109330" y="63716"/>
                </a:lnTo>
                <a:lnTo>
                  <a:pt x="108409" y="64841"/>
                </a:lnTo>
                <a:lnTo>
                  <a:pt x="109023" y="65659"/>
                </a:lnTo>
                <a:lnTo>
                  <a:pt x="109227" y="65557"/>
                </a:lnTo>
                <a:lnTo>
                  <a:pt x="109227" y="66170"/>
                </a:lnTo>
                <a:lnTo>
                  <a:pt x="110250" y="66170"/>
                </a:lnTo>
                <a:lnTo>
                  <a:pt x="109330" y="66375"/>
                </a:lnTo>
                <a:lnTo>
                  <a:pt x="109227" y="66273"/>
                </a:lnTo>
                <a:lnTo>
                  <a:pt x="109023" y="67091"/>
                </a:lnTo>
                <a:lnTo>
                  <a:pt x="109023" y="67091"/>
                </a:lnTo>
                <a:lnTo>
                  <a:pt x="109227" y="66989"/>
                </a:lnTo>
                <a:lnTo>
                  <a:pt x="109739" y="67909"/>
                </a:lnTo>
                <a:lnTo>
                  <a:pt x="110557" y="67705"/>
                </a:lnTo>
                <a:lnTo>
                  <a:pt x="110557" y="67705"/>
                </a:lnTo>
                <a:lnTo>
                  <a:pt x="110148" y="67909"/>
                </a:lnTo>
                <a:lnTo>
                  <a:pt x="110557" y="68114"/>
                </a:lnTo>
                <a:lnTo>
                  <a:pt x="110148" y="68318"/>
                </a:lnTo>
                <a:lnTo>
                  <a:pt x="110250" y="68318"/>
                </a:lnTo>
                <a:lnTo>
                  <a:pt x="110455" y="68523"/>
                </a:lnTo>
                <a:lnTo>
                  <a:pt x="110352" y="68727"/>
                </a:lnTo>
                <a:lnTo>
                  <a:pt x="110557" y="68625"/>
                </a:lnTo>
                <a:lnTo>
                  <a:pt x="110659" y="68932"/>
                </a:lnTo>
                <a:lnTo>
                  <a:pt x="110864" y="69034"/>
                </a:lnTo>
                <a:lnTo>
                  <a:pt x="110966" y="68932"/>
                </a:lnTo>
                <a:lnTo>
                  <a:pt x="111375" y="69648"/>
                </a:lnTo>
                <a:lnTo>
                  <a:pt x="111784" y="69852"/>
                </a:lnTo>
                <a:lnTo>
                  <a:pt x="111784" y="70261"/>
                </a:lnTo>
                <a:lnTo>
                  <a:pt x="112295" y="70875"/>
                </a:lnTo>
                <a:lnTo>
                  <a:pt x="112193" y="71182"/>
                </a:lnTo>
                <a:lnTo>
                  <a:pt x="112500" y="71182"/>
                </a:lnTo>
                <a:lnTo>
                  <a:pt x="112193" y="71284"/>
                </a:lnTo>
                <a:lnTo>
                  <a:pt x="117511" y="75477"/>
                </a:lnTo>
                <a:lnTo>
                  <a:pt x="119557" y="74761"/>
                </a:lnTo>
                <a:lnTo>
                  <a:pt x="119250" y="74761"/>
                </a:lnTo>
                <a:lnTo>
                  <a:pt x="120477" y="74659"/>
                </a:lnTo>
                <a:lnTo>
                  <a:pt x="119966" y="74659"/>
                </a:lnTo>
                <a:lnTo>
                  <a:pt x="121295" y="74557"/>
                </a:lnTo>
                <a:lnTo>
                  <a:pt x="121398" y="74761"/>
                </a:lnTo>
                <a:lnTo>
                  <a:pt x="127534" y="73227"/>
                </a:lnTo>
                <a:lnTo>
                  <a:pt x="127330" y="73432"/>
                </a:lnTo>
                <a:lnTo>
                  <a:pt x="129170" y="74455"/>
                </a:lnTo>
                <a:lnTo>
                  <a:pt x="129170" y="74761"/>
                </a:lnTo>
                <a:lnTo>
                  <a:pt x="129068" y="74761"/>
                </a:lnTo>
                <a:lnTo>
                  <a:pt x="129886" y="75477"/>
                </a:lnTo>
                <a:lnTo>
                  <a:pt x="130091" y="75477"/>
                </a:lnTo>
                <a:lnTo>
                  <a:pt x="130398" y="75580"/>
                </a:lnTo>
                <a:lnTo>
                  <a:pt x="130295" y="75170"/>
                </a:lnTo>
                <a:lnTo>
                  <a:pt x="130398" y="75477"/>
                </a:lnTo>
                <a:lnTo>
                  <a:pt x="130602" y="75170"/>
                </a:lnTo>
                <a:lnTo>
                  <a:pt x="131420" y="75375"/>
                </a:lnTo>
                <a:lnTo>
                  <a:pt x="131625" y="74966"/>
                </a:lnTo>
                <a:lnTo>
                  <a:pt x="132341" y="75784"/>
                </a:lnTo>
                <a:lnTo>
                  <a:pt x="132955" y="75886"/>
                </a:lnTo>
                <a:lnTo>
                  <a:pt x="132852" y="79466"/>
                </a:lnTo>
                <a:lnTo>
                  <a:pt x="132648" y="79568"/>
                </a:lnTo>
                <a:lnTo>
                  <a:pt x="133261" y="79875"/>
                </a:lnTo>
                <a:lnTo>
                  <a:pt x="133057" y="79977"/>
                </a:lnTo>
                <a:lnTo>
                  <a:pt x="132648" y="79670"/>
                </a:lnTo>
                <a:lnTo>
                  <a:pt x="132443" y="80591"/>
                </a:lnTo>
                <a:lnTo>
                  <a:pt x="132034" y="80693"/>
                </a:lnTo>
                <a:lnTo>
                  <a:pt x="132852" y="81716"/>
                </a:lnTo>
                <a:lnTo>
                  <a:pt x="132852" y="81716"/>
                </a:lnTo>
                <a:lnTo>
                  <a:pt x="132341" y="81409"/>
                </a:lnTo>
                <a:lnTo>
                  <a:pt x="132750" y="82023"/>
                </a:lnTo>
                <a:lnTo>
                  <a:pt x="132648" y="82023"/>
                </a:lnTo>
                <a:lnTo>
                  <a:pt x="133261" y="82636"/>
                </a:lnTo>
                <a:lnTo>
                  <a:pt x="132955" y="82534"/>
                </a:lnTo>
                <a:lnTo>
                  <a:pt x="135205" y="85909"/>
                </a:lnTo>
                <a:lnTo>
                  <a:pt x="136023" y="86114"/>
                </a:lnTo>
                <a:lnTo>
                  <a:pt x="135307" y="86318"/>
                </a:lnTo>
                <a:lnTo>
                  <a:pt x="135920" y="89284"/>
                </a:lnTo>
                <a:lnTo>
                  <a:pt x="136023" y="89182"/>
                </a:lnTo>
                <a:lnTo>
                  <a:pt x="136432" y="92557"/>
                </a:lnTo>
                <a:lnTo>
                  <a:pt x="134795" y="96648"/>
                </a:lnTo>
                <a:lnTo>
                  <a:pt x="137045" y="103602"/>
                </a:lnTo>
                <a:lnTo>
                  <a:pt x="136943" y="103602"/>
                </a:lnTo>
                <a:lnTo>
                  <a:pt x="140011" y="115364"/>
                </a:lnTo>
                <a:lnTo>
                  <a:pt x="146148" y="114955"/>
                </a:lnTo>
                <a:lnTo>
                  <a:pt x="146557" y="114648"/>
                </a:lnTo>
                <a:lnTo>
                  <a:pt x="147068" y="114648"/>
                </a:lnTo>
                <a:lnTo>
                  <a:pt x="152693" y="109125"/>
                </a:lnTo>
                <a:lnTo>
                  <a:pt x="153205" y="106977"/>
                </a:lnTo>
                <a:lnTo>
                  <a:pt x="153102" y="107080"/>
                </a:lnTo>
                <a:lnTo>
                  <a:pt x="153205" y="106875"/>
                </a:lnTo>
                <a:lnTo>
                  <a:pt x="153205" y="106977"/>
                </a:lnTo>
                <a:lnTo>
                  <a:pt x="155659" y="104523"/>
                </a:lnTo>
                <a:lnTo>
                  <a:pt x="155659" y="102784"/>
                </a:lnTo>
                <a:lnTo>
                  <a:pt x="155557" y="103091"/>
                </a:lnTo>
                <a:lnTo>
                  <a:pt x="155045" y="100330"/>
                </a:lnTo>
                <a:lnTo>
                  <a:pt x="160670" y="95932"/>
                </a:lnTo>
                <a:lnTo>
                  <a:pt x="160875" y="91125"/>
                </a:lnTo>
                <a:lnTo>
                  <a:pt x="160057" y="90307"/>
                </a:lnTo>
                <a:lnTo>
                  <a:pt x="159955" y="87136"/>
                </a:lnTo>
                <a:lnTo>
                  <a:pt x="159341" y="86523"/>
                </a:lnTo>
                <a:lnTo>
                  <a:pt x="161284" y="82125"/>
                </a:lnTo>
                <a:lnTo>
                  <a:pt x="161693" y="82023"/>
                </a:lnTo>
                <a:lnTo>
                  <a:pt x="170591" y="69341"/>
                </a:lnTo>
                <a:lnTo>
                  <a:pt x="170386" y="69136"/>
                </a:lnTo>
                <a:lnTo>
                  <a:pt x="170284" y="69341"/>
                </a:lnTo>
                <a:lnTo>
                  <a:pt x="170182" y="67807"/>
                </a:lnTo>
                <a:lnTo>
                  <a:pt x="164557" y="69341"/>
                </a:lnTo>
                <a:lnTo>
                  <a:pt x="162511" y="68114"/>
                </a:lnTo>
                <a:lnTo>
                  <a:pt x="163330" y="67602"/>
                </a:lnTo>
                <a:lnTo>
                  <a:pt x="162920" y="66784"/>
                </a:lnTo>
                <a:lnTo>
                  <a:pt x="162920" y="66886"/>
                </a:lnTo>
                <a:lnTo>
                  <a:pt x="159955" y="64125"/>
                </a:lnTo>
                <a:lnTo>
                  <a:pt x="159955" y="64534"/>
                </a:lnTo>
                <a:lnTo>
                  <a:pt x="157193" y="58295"/>
                </a:lnTo>
                <a:lnTo>
                  <a:pt x="157193" y="58295"/>
                </a:lnTo>
                <a:lnTo>
                  <a:pt x="157295" y="58398"/>
                </a:lnTo>
                <a:lnTo>
                  <a:pt x="156375" y="56761"/>
                </a:lnTo>
                <a:lnTo>
                  <a:pt x="155966" y="56557"/>
                </a:lnTo>
                <a:lnTo>
                  <a:pt x="155659" y="56148"/>
                </a:lnTo>
                <a:lnTo>
                  <a:pt x="155864" y="55432"/>
                </a:lnTo>
                <a:lnTo>
                  <a:pt x="152591" y="49193"/>
                </a:lnTo>
                <a:lnTo>
                  <a:pt x="152591" y="49193"/>
                </a:lnTo>
                <a:lnTo>
                  <a:pt x="153716" y="51136"/>
                </a:lnTo>
                <a:lnTo>
                  <a:pt x="154330" y="50830"/>
                </a:lnTo>
                <a:lnTo>
                  <a:pt x="154739" y="49602"/>
                </a:lnTo>
                <a:lnTo>
                  <a:pt x="154534" y="51136"/>
                </a:lnTo>
                <a:lnTo>
                  <a:pt x="158727" y="56557"/>
                </a:lnTo>
                <a:lnTo>
                  <a:pt x="158625" y="56557"/>
                </a:lnTo>
                <a:lnTo>
                  <a:pt x="162614" y="64330"/>
                </a:lnTo>
                <a:lnTo>
                  <a:pt x="162511" y="64227"/>
                </a:lnTo>
                <a:lnTo>
                  <a:pt x="162511" y="64227"/>
                </a:lnTo>
                <a:lnTo>
                  <a:pt x="163330" y="66989"/>
                </a:lnTo>
                <a:lnTo>
                  <a:pt x="171102" y="63818"/>
                </a:lnTo>
                <a:lnTo>
                  <a:pt x="171102" y="63409"/>
                </a:lnTo>
                <a:lnTo>
                  <a:pt x="173557" y="62489"/>
                </a:lnTo>
                <a:lnTo>
                  <a:pt x="173659" y="61977"/>
                </a:lnTo>
                <a:lnTo>
                  <a:pt x="174580" y="61568"/>
                </a:lnTo>
                <a:lnTo>
                  <a:pt x="174989" y="60750"/>
                </a:lnTo>
                <a:lnTo>
                  <a:pt x="175807" y="60443"/>
                </a:lnTo>
                <a:lnTo>
                  <a:pt x="175705" y="59625"/>
                </a:lnTo>
                <a:lnTo>
                  <a:pt x="176114" y="58807"/>
                </a:lnTo>
                <a:lnTo>
                  <a:pt x="176216" y="59114"/>
                </a:lnTo>
                <a:lnTo>
                  <a:pt x="177341" y="57170"/>
                </a:lnTo>
                <a:lnTo>
                  <a:pt x="174273" y="54920"/>
                </a:lnTo>
                <a:lnTo>
                  <a:pt x="173864" y="52977"/>
                </a:lnTo>
                <a:lnTo>
                  <a:pt x="172330" y="55023"/>
                </a:lnTo>
                <a:lnTo>
                  <a:pt x="170080" y="55330"/>
                </a:lnTo>
                <a:lnTo>
                  <a:pt x="169875" y="55023"/>
                </a:lnTo>
                <a:lnTo>
                  <a:pt x="169568" y="55023"/>
                </a:lnTo>
                <a:lnTo>
                  <a:pt x="169670" y="54818"/>
                </a:lnTo>
                <a:lnTo>
                  <a:pt x="169466" y="54716"/>
                </a:lnTo>
                <a:lnTo>
                  <a:pt x="169670" y="54000"/>
                </a:lnTo>
                <a:lnTo>
                  <a:pt x="169466" y="53284"/>
                </a:lnTo>
                <a:lnTo>
                  <a:pt x="169057" y="53795"/>
                </a:lnTo>
                <a:lnTo>
                  <a:pt x="169057" y="54511"/>
                </a:lnTo>
                <a:lnTo>
                  <a:pt x="168239" y="53182"/>
                </a:lnTo>
                <a:lnTo>
                  <a:pt x="168341" y="53182"/>
                </a:lnTo>
                <a:lnTo>
                  <a:pt x="168239" y="52568"/>
                </a:lnTo>
                <a:lnTo>
                  <a:pt x="168341" y="52568"/>
                </a:lnTo>
                <a:lnTo>
                  <a:pt x="165886" y="49807"/>
                </a:lnTo>
                <a:lnTo>
                  <a:pt x="166193" y="49602"/>
                </a:lnTo>
                <a:lnTo>
                  <a:pt x="165989" y="49193"/>
                </a:lnTo>
                <a:lnTo>
                  <a:pt x="166398" y="49295"/>
                </a:lnTo>
                <a:lnTo>
                  <a:pt x="166807" y="48682"/>
                </a:lnTo>
                <a:lnTo>
                  <a:pt x="166807" y="48784"/>
                </a:lnTo>
                <a:lnTo>
                  <a:pt x="171409" y="52568"/>
                </a:lnTo>
                <a:lnTo>
                  <a:pt x="172943" y="52466"/>
                </a:lnTo>
                <a:lnTo>
                  <a:pt x="173557" y="52057"/>
                </a:lnTo>
                <a:lnTo>
                  <a:pt x="174273" y="52364"/>
                </a:lnTo>
                <a:lnTo>
                  <a:pt x="174580" y="53182"/>
                </a:lnTo>
                <a:lnTo>
                  <a:pt x="177545" y="54000"/>
                </a:lnTo>
                <a:lnTo>
                  <a:pt x="177648" y="53898"/>
                </a:lnTo>
                <a:lnTo>
                  <a:pt x="177750" y="54000"/>
                </a:lnTo>
                <a:lnTo>
                  <a:pt x="182761" y="53898"/>
                </a:lnTo>
                <a:lnTo>
                  <a:pt x="182557" y="53795"/>
                </a:lnTo>
                <a:lnTo>
                  <a:pt x="182557" y="53795"/>
                </a:lnTo>
                <a:lnTo>
                  <a:pt x="182864" y="53898"/>
                </a:lnTo>
                <a:lnTo>
                  <a:pt x="182966" y="53898"/>
                </a:lnTo>
                <a:lnTo>
                  <a:pt x="184091" y="55432"/>
                </a:lnTo>
                <a:lnTo>
                  <a:pt x="184500" y="55636"/>
                </a:lnTo>
                <a:lnTo>
                  <a:pt x="184500" y="55534"/>
                </a:lnTo>
                <a:lnTo>
                  <a:pt x="185114" y="55534"/>
                </a:lnTo>
                <a:lnTo>
                  <a:pt x="184909" y="56045"/>
                </a:lnTo>
                <a:lnTo>
                  <a:pt x="185727" y="56557"/>
                </a:lnTo>
                <a:lnTo>
                  <a:pt x="186750" y="56250"/>
                </a:lnTo>
                <a:lnTo>
                  <a:pt x="185727" y="57068"/>
                </a:lnTo>
                <a:lnTo>
                  <a:pt x="185420" y="57068"/>
                </a:lnTo>
                <a:lnTo>
                  <a:pt x="187568" y="58602"/>
                </a:lnTo>
                <a:lnTo>
                  <a:pt x="188386" y="58193"/>
                </a:lnTo>
                <a:lnTo>
                  <a:pt x="188284" y="57170"/>
                </a:lnTo>
                <a:lnTo>
                  <a:pt x="188898" y="57170"/>
                </a:lnTo>
                <a:lnTo>
                  <a:pt x="188693" y="57682"/>
                </a:lnTo>
                <a:lnTo>
                  <a:pt x="189205" y="57682"/>
                </a:lnTo>
                <a:lnTo>
                  <a:pt x="188795" y="57989"/>
                </a:lnTo>
                <a:lnTo>
                  <a:pt x="188898" y="57989"/>
                </a:lnTo>
                <a:lnTo>
                  <a:pt x="189307" y="60239"/>
                </a:lnTo>
                <a:lnTo>
                  <a:pt x="189205" y="60239"/>
                </a:lnTo>
                <a:lnTo>
                  <a:pt x="189205" y="60545"/>
                </a:lnTo>
                <a:lnTo>
                  <a:pt x="189307" y="60341"/>
                </a:lnTo>
                <a:lnTo>
                  <a:pt x="190636" y="64227"/>
                </a:lnTo>
                <a:lnTo>
                  <a:pt x="190534" y="64227"/>
                </a:lnTo>
                <a:lnTo>
                  <a:pt x="193160" y="69965"/>
                </a:lnTo>
                <a:lnTo>
                  <a:pt x="194216" y="71693"/>
                </a:lnTo>
                <a:lnTo>
                  <a:pt x="195955" y="70568"/>
                </a:lnTo>
                <a:lnTo>
                  <a:pt x="195545" y="70261"/>
                </a:lnTo>
                <a:lnTo>
                  <a:pt x="195852" y="69443"/>
                </a:lnTo>
                <a:lnTo>
                  <a:pt x="196364" y="69239"/>
                </a:lnTo>
                <a:lnTo>
                  <a:pt x="196568" y="66375"/>
                </a:lnTo>
                <a:lnTo>
                  <a:pt x="196466" y="66170"/>
                </a:lnTo>
                <a:lnTo>
                  <a:pt x="196261" y="63920"/>
                </a:lnTo>
                <a:lnTo>
                  <a:pt x="196875" y="63818"/>
                </a:lnTo>
                <a:lnTo>
                  <a:pt x="200455" y="59830"/>
                </a:lnTo>
                <a:lnTo>
                  <a:pt x="200250" y="59932"/>
                </a:lnTo>
                <a:lnTo>
                  <a:pt x="200250" y="59932"/>
                </a:lnTo>
                <a:lnTo>
                  <a:pt x="201580" y="58705"/>
                </a:lnTo>
                <a:lnTo>
                  <a:pt x="201477" y="58091"/>
                </a:lnTo>
                <a:lnTo>
                  <a:pt x="202398" y="57580"/>
                </a:lnTo>
                <a:lnTo>
                  <a:pt x="202295" y="57068"/>
                </a:lnTo>
                <a:lnTo>
                  <a:pt x="202500" y="57580"/>
                </a:lnTo>
                <a:lnTo>
                  <a:pt x="202705" y="57682"/>
                </a:lnTo>
                <a:lnTo>
                  <a:pt x="202909" y="57273"/>
                </a:lnTo>
                <a:lnTo>
                  <a:pt x="203114" y="57886"/>
                </a:lnTo>
                <a:lnTo>
                  <a:pt x="203216" y="57682"/>
                </a:lnTo>
                <a:lnTo>
                  <a:pt x="203420" y="57784"/>
                </a:lnTo>
                <a:lnTo>
                  <a:pt x="203420" y="57784"/>
                </a:lnTo>
                <a:lnTo>
                  <a:pt x="203216" y="57477"/>
                </a:lnTo>
                <a:lnTo>
                  <a:pt x="203318" y="57273"/>
                </a:lnTo>
                <a:lnTo>
                  <a:pt x="203625" y="57682"/>
                </a:lnTo>
                <a:lnTo>
                  <a:pt x="203625" y="57170"/>
                </a:lnTo>
                <a:lnTo>
                  <a:pt x="203830" y="57682"/>
                </a:lnTo>
                <a:lnTo>
                  <a:pt x="204136" y="56966"/>
                </a:lnTo>
                <a:lnTo>
                  <a:pt x="204136" y="57375"/>
                </a:lnTo>
                <a:lnTo>
                  <a:pt x="204341" y="57273"/>
                </a:lnTo>
                <a:lnTo>
                  <a:pt x="204341" y="57580"/>
                </a:lnTo>
                <a:lnTo>
                  <a:pt x="204648" y="57170"/>
                </a:lnTo>
                <a:lnTo>
                  <a:pt x="204545" y="56250"/>
                </a:lnTo>
                <a:lnTo>
                  <a:pt x="204239" y="55943"/>
                </a:lnTo>
                <a:lnTo>
                  <a:pt x="204443" y="55943"/>
                </a:lnTo>
                <a:lnTo>
                  <a:pt x="204443" y="55739"/>
                </a:lnTo>
                <a:lnTo>
                  <a:pt x="205773" y="57068"/>
                </a:lnTo>
                <a:lnTo>
                  <a:pt x="206795" y="59216"/>
                </a:lnTo>
                <a:lnTo>
                  <a:pt x="206795" y="58909"/>
                </a:lnTo>
                <a:lnTo>
                  <a:pt x="207102" y="59011"/>
                </a:lnTo>
                <a:lnTo>
                  <a:pt x="207307" y="59625"/>
                </a:lnTo>
                <a:lnTo>
                  <a:pt x="207307" y="59420"/>
                </a:lnTo>
                <a:lnTo>
                  <a:pt x="207818" y="59523"/>
                </a:lnTo>
                <a:lnTo>
                  <a:pt x="208125" y="60136"/>
                </a:lnTo>
                <a:lnTo>
                  <a:pt x="207716" y="60136"/>
                </a:lnTo>
                <a:lnTo>
                  <a:pt x="208125" y="60648"/>
                </a:lnTo>
                <a:lnTo>
                  <a:pt x="208125" y="60239"/>
                </a:lnTo>
                <a:lnTo>
                  <a:pt x="208432" y="60750"/>
                </a:lnTo>
                <a:lnTo>
                  <a:pt x="208330" y="60750"/>
                </a:lnTo>
                <a:lnTo>
                  <a:pt x="208739" y="63614"/>
                </a:lnTo>
                <a:lnTo>
                  <a:pt x="209148" y="63102"/>
                </a:lnTo>
                <a:lnTo>
                  <a:pt x="209148" y="63716"/>
                </a:lnTo>
                <a:lnTo>
                  <a:pt x="209352" y="63409"/>
                </a:lnTo>
                <a:lnTo>
                  <a:pt x="210170" y="63409"/>
                </a:lnTo>
                <a:lnTo>
                  <a:pt x="210477" y="63205"/>
                </a:lnTo>
                <a:lnTo>
                  <a:pt x="210477" y="62795"/>
                </a:lnTo>
                <a:lnTo>
                  <a:pt x="210886" y="62898"/>
                </a:lnTo>
                <a:lnTo>
                  <a:pt x="210989" y="62182"/>
                </a:lnTo>
                <a:lnTo>
                  <a:pt x="211807" y="63000"/>
                </a:lnTo>
                <a:lnTo>
                  <a:pt x="212318" y="64943"/>
                </a:lnTo>
                <a:lnTo>
                  <a:pt x="212216" y="64943"/>
                </a:lnTo>
                <a:lnTo>
                  <a:pt x="212523" y="65966"/>
                </a:lnTo>
                <a:lnTo>
                  <a:pt x="212625" y="65659"/>
                </a:lnTo>
                <a:lnTo>
                  <a:pt x="213239" y="69750"/>
                </a:lnTo>
                <a:lnTo>
                  <a:pt x="213341" y="69545"/>
                </a:lnTo>
                <a:lnTo>
                  <a:pt x="213136" y="71386"/>
                </a:lnTo>
                <a:lnTo>
                  <a:pt x="218045" y="78545"/>
                </a:lnTo>
                <a:lnTo>
                  <a:pt x="218455" y="78545"/>
                </a:lnTo>
                <a:lnTo>
                  <a:pt x="218557" y="78341"/>
                </a:lnTo>
                <a:lnTo>
                  <a:pt x="218864" y="78341"/>
                </a:lnTo>
                <a:lnTo>
                  <a:pt x="217739" y="74659"/>
                </a:lnTo>
                <a:lnTo>
                  <a:pt x="215182" y="72307"/>
                </a:lnTo>
                <a:lnTo>
                  <a:pt x="215284" y="72614"/>
                </a:lnTo>
                <a:lnTo>
                  <a:pt x="214875" y="72102"/>
                </a:lnTo>
                <a:lnTo>
                  <a:pt x="215182" y="72307"/>
                </a:lnTo>
                <a:lnTo>
                  <a:pt x="214875" y="71284"/>
                </a:lnTo>
                <a:lnTo>
                  <a:pt x="214773" y="71386"/>
                </a:lnTo>
                <a:lnTo>
                  <a:pt x="213852" y="69852"/>
                </a:lnTo>
                <a:lnTo>
                  <a:pt x="214364" y="66580"/>
                </a:lnTo>
                <a:lnTo>
                  <a:pt x="214261" y="66375"/>
                </a:lnTo>
                <a:lnTo>
                  <a:pt x="215080" y="66273"/>
                </a:lnTo>
                <a:lnTo>
                  <a:pt x="215080" y="66784"/>
                </a:lnTo>
                <a:lnTo>
                  <a:pt x="216409" y="67398"/>
                </a:lnTo>
                <a:lnTo>
                  <a:pt x="216409" y="67295"/>
                </a:lnTo>
                <a:lnTo>
                  <a:pt x="216716" y="67602"/>
                </a:lnTo>
                <a:lnTo>
                  <a:pt x="216716" y="67500"/>
                </a:lnTo>
                <a:lnTo>
                  <a:pt x="217023" y="68011"/>
                </a:lnTo>
                <a:lnTo>
                  <a:pt x="217125" y="67909"/>
                </a:lnTo>
                <a:lnTo>
                  <a:pt x="217330" y="68625"/>
                </a:lnTo>
                <a:lnTo>
                  <a:pt x="217636" y="68625"/>
                </a:lnTo>
                <a:lnTo>
                  <a:pt x="217739" y="69034"/>
                </a:lnTo>
                <a:lnTo>
                  <a:pt x="219068" y="69648"/>
                </a:lnTo>
                <a:lnTo>
                  <a:pt x="218966" y="71182"/>
                </a:lnTo>
                <a:lnTo>
                  <a:pt x="218966" y="71182"/>
                </a:lnTo>
                <a:lnTo>
                  <a:pt x="219886" y="70568"/>
                </a:lnTo>
                <a:lnTo>
                  <a:pt x="219886" y="69750"/>
                </a:lnTo>
                <a:lnTo>
                  <a:pt x="220500" y="70159"/>
                </a:lnTo>
                <a:lnTo>
                  <a:pt x="220091" y="69545"/>
                </a:lnTo>
                <a:lnTo>
                  <a:pt x="220602" y="69852"/>
                </a:lnTo>
                <a:lnTo>
                  <a:pt x="220398" y="69443"/>
                </a:lnTo>
                <a:lnTo>
                  <a:pt x="222545" y="68318"/>
                </a:lnTo>
                <a:lnTo>
                  <a:pt x="222737" y="67743"/>
                </a:lnTo>
                <a:lnTo>
                  <a:pt x="222648" y="67295"/>
                </a:lnTo>
                <a:lnTo>
                  <a:pt x="222750" y="67295"/>
                </a:lnTo>
                <a:lnTo>
                  <a:pt x="222750" y="66886"/>
                </a:lnTo>
                <a:lnTo>
                  <a:pt x="222852" y="67091"/>
                </a:lnTo>
                <a:lnTo>
                  <a:pt x="222545" y="65864"/>
                </a:lnTo>
                <a:lnTo>
                  <a:pt x="219375" y="61773"/>
                </a:lnTo>
                <a:lnTo>
                  <a:pt x="219477" y="61773"/>
                </a:lnTo>
                <a:lnTo>
                  <a:pt x="218659" y="60239"/>
                </a:lnTo>
                <a:lnTo>
                  <a:pt x="219170" y="58398"/>
                </a:lnTo>
                <a:lnTo>
                  <a:pt x="219682" y="58500"/>
                </a:lnTo>
                <a:lnTo>
                  <a:pt x="220602" y="57477"/>
                </a:lnTo>
                <a:lnTo>
                  <a:pt x="221216" y="57989"/>
                </a:lnTo>
                <a:lnTo>
                  <a:pt x="221625" y="57682"/>
                </a:lnTo>
                <a:lnTo>
                  <a:pt x="221830" y="57886"/>
                </a:lnTo>
                <a:lnTo>
                  <a:pt x="221830" y="58500"/>
                </a:lnTo>
                <a:lnTo>
                  <a:pt x="222239" y="59011"/>
                </a:lnTo>
                <a:lnTo>
                  <a:pt x="222136" y="59011"/>
                </a:lnTo>
                <a:lnTo>
                  <a:pt x="222545" y="59114"/>
                </a:lnTo>
                <a:lnTo>
                  <a:pt x="222239" y="58500"/>
                </a:lnTo>
                <a:lnTo>
                  <a:pt x="222443" y="58091"/>
                </a:lnTo>
                <a:lnTo>
                  <a:pt x="224080" y="57477"/>
                </a:lnTo>
                <a:lnTo>
                  <a:pt x="224591" y="57477"/>
                </a:lnTo>
                <a:lnTo>
                  <a:pt x="224693" y="57170"/>
                </a:lnTo>
                <a:lnTo>
                  <a:pt x="225102" y="57068"/>
                </a:lnTo>
                <a:lnTo>
                  <a:pt x="224795" y="56455"/>
                </a:lnTo>
                <a:lnTo>
                  <a:pt x="225000" y="56250"/>
                </a:lnTo>
                <a:lnTo>
                  <a:pt x="225716" y="57068"/>
                </a:lnTo>
                <a:lnTo>
                  <a:pt x="226023" y="56659"/>
                </a:lnTo>
                <a:lnTo>
                  <a:pt x="226125" y="56761"/>
                </a:lnTo>
                <a:lnTo>
                  <a:pt x="226534" y="56659"/>
                </a:lnTo>
                <a:lnTo>
                  <a:pt x="226739" y="56659"/>
                </a:lnTo>
                <a:lnTo>
                  <a:pt x="226739" y="56557"/>
                </a:lnTo>
                <a:lnTo>
                  <a:pt x="227352" y="56455"/>
                </a:lnTo>
                <a:lnTo>
                  <a:pt x="227761" y="55739"/>
                </a:lnTo>
                <a:lnTo>
                  <a:pt x="228170" y="55739"/>
                </a:lnTo>
                <a:lnTo>
                  <a:pt x="228375" y="55534"/>
                </a:lnTo>
                <a:lnTo>
                  <a:pt x="228477" y="54920"/>
                </a:lnTo>
                <a:lnTo>
                  <a:pt x="229807" y="54000"/>
                </a:lnTo>
                <a:lnTo>
                  <a:pt x="229705" y="53386"/>
                </a:lnTo>
                <a:lnTo>
                  <a:pt x="229193" y="53182"/>
                </a:lnTo>
                <a:lnTo>
                  <a:pt x="229807" y="52977"/>
                </a:lnTo>
                <a:lnTo>
                  <a:pt x="229398" y="52466"/>
                </a:lnTo>
                <a:lnTo>
                  <a:pt x="229602" y="52466"/>
                </a:lnTo>
                <a:lnTo>
                  <a:pt x="229807" y="52670"/>
                </a:lnTo>
                <a:lnTo>
                  <a:pt x="230318" y="50932"/>
                </a:lnTo>
                <a:lnTo>
                  <a:pt x="230727" y="50932"/>
                </a:lnTo>
                <a:lnTo>
                  <a:pt x="230523" y="50318"/>
                </a:lnTo>
                <a:lnTo>
                  <a:pt x="230625" y="50318"/>
                </a:lnTo>
                <a:lnTo>
                  <a:pt x="230318" y="50114"/>
                </a:lnTo>
                <a:lnTo>
                  <a:pt x="230727" y="50114"/>
                </a:lnTo>
                <a:lnTo>
                  <a:pt x="230625" y="49602"/>
                </a:lnTo>
                <a:lnTo>
                  <a:pt x="230318" y="49705"/>
                </a:lnTo>
                <a:lnTo>
                  <a:pt x="230625" y="49295"/>
                </a:lnTo>
                <a:lnTo>
                  <a:pt x="229807" y="48886"/>
                </a:lnTo>
                <a:lnTo>
                  <a:pt x="229295" y="49091"/>
                </a:lnTo>
                <a:lnTo>
                  <a:pt x="228886" y="48989"/>
                </a:lnTo>
                <a:lnTo>
                  <a:pt x="230011" y="48273"/>
                </a:lnTo>
                <a:lnTo>
                  <a:pt x="229909" y="47966"/>
                </a:lnTo>
                <a:lnTo>
                  <a:pt x="228682" y="47148"/>
                </a:lnTo>
                <a:lnTo>
                  <a:pt x="228170" y="47250"/>
                </a:lnTo>
                <a:lnTo>
                  <a:pt x="228477" y="47045"/>
                </a:lnTo>
                <a:lnTo>
                  <a:pt x="229807" y="47455"/>
                </a:lnTo>
                <a:lnTo>
                  <a:pt x="226227" y="44080"/>
                </a:lnTo>
                <a:lnTo>
                  <a:pt x="226739" y="43057"/>
                </a:lnTo>
                <a:lnTo>
                  <a:pt x="226534" y="42750"/>
                </a:lnTo>
                <a:lnTo>
                  <a:pt x="226534" y="42750"/>
                </a:lnTo>
                <a:lnTo>
                  <a:pt x="226739" y="42955"/>
                </a:lnTo>
                <a:lnTo>
                  <a:pt x="227045" y="42545"/>
                </a:lnTo>
                <a:lnTo>
                  <a:pt x="226943" y="42341"/>
                </a:lnTo>
                <a:lnTo>
                  <a:pt x="228170" y="41932"/>
                </a:lnTo>
                <a:lnTo>
                  <a:pt x="228170" y="41523"/>
                </a:lnTo>
                <a:lnTo>
                  <a:pt x="225920" y="41216"/>
                </a:lnTo>
                <a:lnTo>
                  <a:pt x="225511" y="41830"/>
                </a:lnTo>
                <a:lnTo>
                  <a:pt x="225000" y="41625"/>
                </a:lnTo>
                <a:lnTo>
                  <a:pt x="224898" y="41216"/>
                </a:lnTo>
                <a:lnTo>
                  <a:pt x="223159" y="39989"/>
                </a:lnTo>
                <a:lnTo>
                  <a:pt x="224182" y="39580"/>
                </a:lnTo>
                <a:lnTo>
                  <a:pt x="224284" y="38966"/>
                </a:lnTo>
                <a:lnTo>
                  <a:pt x="224898" y="38659"/>
                </a:lnTo>
                <a:lnTo>
                  <a:pt x="225000" y="38250"/>
                </a:lnTo>
                <a:lnTo>
                  <a:pt x="225614" y="37943"/>
                </a:lnTo>
                <a:lnTo>
                  <a:pt x="226227" y="38557"/>
                </a:lnTo>
                <a:lnTo>
                  <a:pt x="226023" y="39477"/>
                </a:lnTo>
                <a:lnTo>
                  <a:pt x="226432" y="39477"/>
                </a:lnTo>
                <a:lnTo>
                  <a:pt x="226432" y="39784"/>
                </a:lnTo>
                <a:lnTo>
                  <a:pt x="226125" y="39989"/>
                </a:lnTo>
                <a:lnTo>
                  <a:pt x="226534" y="39989"/>
                </a:lnTo>
                <a:lnTo>
                  <a:pt x="226636" y="39886"/>
                </a:lnTo>
                <a:lnTo>
                  <a:pt x="228273" y="38864"/>
                </a:lnTo>
                <a:lnTo>
                  <a:pt x="228682" y="39273"/>
                </a:lnTo>
                <a:lnTo>
                  <a:pt x="228784" y="39068"/>
                </a:lnTo>
                <a:lnTo>
                  <a:pt x="229500" y="39580"/>
                </a:lnTo>
                <a:lnTo>
                  <a:pt x="229602" y="40091"/>
                </a:lnTo>
                <a:lnTo>
                  <a:pt x="229909" y="40193"/>
                </a:lnTo>
                <a:lnTo>
                  <a:pt x="229500" y="40807"/>
                </a:lnTo>
                <a:lnTo>
                  <a:pt x="230011" y="40807"/>
                </a:lnTo>
                <a:lnTo>
                  <a:pt x="229807" y="41011"/>
                </a:lnTo>
                <a:lnTo>
                  <a:pt x="230114" y="41114"/>
                </a:lnTo>
                <a:lnTo>
                  <a:pt x="230216" y="41216"/>
                </a:lnTo>
                <a:lnTo>
                  <a:pt x="230420" y="41114"/>
                </a:lnTo>
                <a:lnTo>
                  <a:pt x="230523" y="40909"/>
                </a:lnTo>
                <a:lnTo>
                  <a:pt x="231955" y="42136"/>
                </a:lnTo>
                <a:lnTo>
                  <a:pt x="231341" y="42136"/>
                </a:lnTo>
                <a:lnTo>
                  <a:pt x="232670" y="44182"/>
                </a:lnTo>
                <a:lnTo>
                  <a:pt x="232568" y="44284"/>
                </a:lnTo>
                <a:lnTo>
                  <a:pt x="232670" y="44386"/>
                </a:lnTo>
                <a:lnTo>
                  <a:pt x="232466" y="44386"/>
                </a:lnTo>
                <a:lnTo>
                  <a:pt x="232875" y="44795"/>
                </a:lnTo>
                <a:lnTo>
                  <a:pt x="233080" y="44591"/>
                </a:lnTo>
                <a:lnTo>
                  <a:pt x="233182" y="44284"/>
                </a:lnTo>
                <a:lnTo>
                  <a:pt x="233489" y="44489"/>
                </a:lnTo>
                <a:lnTo>
                  <a:pt x="233386" y="44284"/>
                </a:lnTo>
                <a:lnTo>
                  <a:pt x="233591" y="44284"/>
                </a:lnTo>
                <a:lnTo>
                  <a:pt x="233693" y="44080"/>
                </a:lnTo>
                <a:lnTo>
                  <a:pt x="234205" y="44182"/>
                </a:lnTo>
                <a:lnTo>
                  <a:pt x="234614" y="43875"/>
                </a:lnTo>
                <a:lnTo>
                  <a:pt x="234614" y="42955"/>
                </a:lnTo>
                <a:lnTo>
                  <a:pt x="231034" y="39170"/>
                </a:lnTo>
                <a:lnTo>
                  <a:pt x="232261" y="38045"/>
                </a:lnTo>
                <a:lnTo>
                  <a:pt x="232057" y="36205"/>
                </a:lnTo>
                <a:lnTo>
                  <a:pt x="232057" y="36205"/>
                </a:lnTo>
                <a:lnTo>
                  <a:pt x="232364" y="36307"/>
                </a:lnTo>
                <a:lnTo>
                  <a:pt x="232670" y="35591"/>
                </a:lnTo>
                <a:lnTo>
                  <a:pt x="232977" y="35591"/>
                </a:lnTo>
                <a:lnTo>
                  <a:pt x="234102" y="36102"/>
                </a:lnTo>
                <a:lnTo>
                  <a:pt x="235739" y="30273"/>
                </a:lnTo>
                <a:lnTo>
                  <a:pt x="232670" y="25773"/>
                </a:lnTo>
                <a:lnTo>
                  <a:pt x="232670" y="25466"/>
                </a:lnTo>
                <a:lnTo>
                  <a:pt x="229909" y="24545"/>
                </a:lnTo>
                <a:lnTo>
                  <a:pt x="230420" y="25159"/>
                </a:lnTo>
                <a:lnTo>
                  <a:pt x="230318" y="25364"/>
                </a:lnTo>
                <a:lnTo>
                  <a:pt x="230114" y="24955"/>
                </a:lnTo>
                <a:lnTo>
                  <a:pt x="230114" y="25159"/>
                </a:lnTo>
                <a:lnTo>
                  <a:pt x="229500" y="25261"/>
                </a:lnTo>
                <a:lnTo>
                  <a:pt x="229602" y="24955"/>
                </a:lnTo>
                <a:lnTo>
                  <a:pt x="228886" y="24648"/>
                </a:lnTo>
                <a:lnTo>
                  <a:pt x="229193" y="25057"/>
                </a:lnTo>
                <a:lnTo>
                  <a:pt x="226841" y="23830"/>
                </a:lnTo>
                <a:lnTo>
                  <a:pt x="228068" y="21068"/>
                </a:lnTo>
                <a:lnTo>
                  <a:pt x="227864" y="20761"/>
                </a:lnTo>
                <a:lnTo>
                  <a:pt x="228170" y="20455"/>
                </a:lnTo>
                <a:lnTo>
                  <a:pt x="228170" y="20045"/>
                </a:lnTo>
                <a:lnTo>
                  <a:pt x="231034" y="19841"/>
                </a:lnTo>
                <a:lnTo>
                  <a:pt x="231034" y="19636"/>
                </a:lnTo>
                <a:lnTo>
                  <a:pt x="232875" y="19841"/>
                </a:lnTo>
                <a:lnTo>
                  <a:pt x="232568" y="19534"/>
                </a:lnTo>
                <a:lnTo>
                  <a:pt x="232875" y="19636"/>
                </a:lnTo>
                <a:lnTo>
                  <a:pt x="232670" y="19432"/>
                </a:lnTo>
                <a:lnTo>
                  <a:pt x="233898" y="19534"/>
                </a:lnTo>
                <a:lnTo>
                  <a:pt x="233795" y="19636"/>
                </a:lnTo>
                <a:lnTo>
                  <a:pt x="235432" y="19841"/>
                </a:lnTo>
                <a:lnTo>
                  <a:pt x="234716" y="19943"/>
                </a:lnTo>
                <a:lnTo>
                  <a:pt x="236250" y="19943"/>
                </a:lnTo>
                <a:lnTo>
                  <a:pt x="236250" y="19841"/>
                </a:lnTo>
                <a:lnTo>
                  <a:pt x="236966" y="19943"/>
                </a:lnTo>
                <a:lnTo>
                  <a:pt x="237068" y="19841"/>
                </a:lnTo>
                <a:lnTo>
                  <a:pt x="237580" y="19841"/>
                </a:lnTo>
                <a:lnTo>
                  <a:pt x="236557" y="19636"/>
                </a:lnTo>
                <a:lnTo>
                  <a:pt x="236148" y="18818"/>
                </a:lnTo>
                <a:lnTo>
                  <a:pt x="236352" y="17489"/>
                </a:lnTo>
                <a:lnTo>
                  <a:pt x="238602" y="17693"/>
                </a:lnTo>
                <a:lnTo>
                  <a:pt x="239011" y="18205"/>
                </a:lnTo>
                <a:lnTo>
                  <a:pt x="239216" y="18102"/>
                </a:lnTo>
                <a:lnTo>
                  <a:pt x="239625" y="18511"/>
                </a:lnTo>
                <a:lnTo>
                  <a:pt x="239932" y="18409"/>
                </a:lnTo>
                <a:lnTo>
                  <a:pt x="240341" y="17591"/>
                </a:lnTo>
                <a:lnTo>
                  <a:pt x="240239" y="17489"/>
                </a:lnTo>
                <a:lnTo>
                  <a:pt x="240648" y="17693"/>
                </a:lnTo>
                <a:lnTo>
                  <a:pt x="239727" y="16773"/>
                </a:lnTo>
                <a:lnTo>
                  <a:pt x="241364" y="16875"/>
                </a:lnTo>
                <a:lnTo>
                  <a:pt x="240648" y="16875"/>
                </a:lnTo>
                <a:lnTo>
                  <a:pt x="241875" y="18307"/>
                </a:lnTo>
                <a:lnTo>
                  <a:pt x="241261" y="18614"/>
                </a:lnTo>
                <a:lnTo>
                  <a:pt x="241261" y="19432"/>
                </a:lnTo>
                <a:lnTo>
                  <a:pt x="241159" y="19534"/>
                </a:lnTo>
                <a:lnTo>
                  <a:pt x="241057" y="20966"/>
                </a:lnTo>
                <a:lnTo>
                  <a:pt x="240648" y="20966"/>
                </a:lnTo>
                <a:lnTo>
                  <a:pt x="240750" y="21170"/>
                </a:lnTo>
                <a:lnTo>
                  <a:pt x="240443" y="21273"/>
                </a:lnTo>
                <a:lnTo>
                  <a:pt x="240852" y="21784"/>
                </a:lnTo>
                <a:lnTo>
                  <a:pt x="240852" y="22398"/>
                </a:lnTo>
                <a:lnTo>
                  <a:pt x="246784" y="27716"/>
                </a:lnTo>
                <a:lnTo>
                  <a:pt x="247091" y="26898"/>
                </a:lnTo>
                <a:lnTo>
                  <a:pt x="246273" y="25773"/>
                </a:lnTo>
                <a:lnTo>
                  <a:pt x="246273" y="25773"/>
                </a:lnTo>
                <a:lnTo>
                  <a:pt x="246580" y="25977"/>
                </a:lnTo>
                <a:lnTo>
                  <a:pt x="247398" y="25773"/>
                </a:lnTo>
                <a:lnTo>
                  <a:pt x="246477" y="24852"/>
                </a:lnTo>
                <a:lnTo>
                  <a:pt x="246580" y="24341"/>
                </a:lnTo>
                <a:lnTo>
                  <a:pt x="247193" y="24341"/>
                </a:lnTo>
                <a:lnTo>
                  <a:pt x="246068" y="22705"/>
                </a:lnTo>
                <a:lnTo>
                  <a:pt x="246170" y="22398"/>
                </a:lnTo>
                <a:lnTo>
                  <a:pt x="246375" y="22807"/>
                </a:lnTo>
                <a:lnTo>
                  <a:pt x="246784" y="22705"/>
                </a:lnTo>
                <a:lnTo>
                  <a:pt x="245045" y="21170"/>
                </a:lnTo>
                <a:lnTo>
                  <a:pt x="244330" y="21068"/>
                </a:lnTo>
                <a:lnTo>
                  <a:pt x="244432" y="21273"/>
                </a:lnTo>
                <a:lnTo>
                  <a:pt x="243614" y="20761"/>
                </a:lnTo>
                <a:lnTo>
                  <a:pt x="243307" y="19943"/>
                </a:lnTo>
                <a:lnTo>
                  <a:pt x="243409" y="19943"/>
                </a:lnTo>
                <a:lnTo>
                  <a:pt x="242898" y="19227"/>
                </a:lnTo>
                <a:lnTo>
                  <a:pt x="244023" y="19227"/>
                </a:lnTo>
                <a:lnTo>
                  <a:pt x="243818" y="19023"/>
                </a:lnTo>
                <a:lnTo>
                  <a:pt x="244330" y="18716"/>
                </a:lnTo>
                <a:lnTo>
                  <a:pt x="244943" y="19227"/>
                </a:lnTo>
                <a:lnTo>
                  <a:pt x="244943" y="18920"/>
                </a:lnTo>
                <a:lnTo>
                  <a:pt x="245250" y="18716"/>
                </a:lnTo>
                <a:lnTo>
                  <a:pt x="247807" y="19125"/>
                </a:lnTo>
                <a:lnTo>
                  <a:pt x="247398" y="18716"/>
                </a:lnTo>
                <a:lnTo>
                  <a:pt x="247909" y="18102"/>
                </a:lnTo>
                <a:lnTo>
                  <a:pt x="247807" y="18000"/>
                </a:lnTo>
                <a:lnTo>
                  <a:pt x="247909" y="17898"/>
                </a:lnTo>
                <a:lnTo>
                  <a:pt x="248011" y="17898"/>
                </a:lnTo>
                <a:lnTo>
                  <a:pt x="247807" y="17693"/>
                </a:lnTo>
                <a:lnTo>
                  <a:pt x="248011" y="17795"/>
                </a:lnTo>
                <a:lnTo>
                  <a:pt x="248011" y="17489"/>
                </a:lnTo>
                <a:lnTo>
                  <a:pt x="249545" y="16773"/>
                </a:lnTo>
                <a:lnTo>
                  <a:pt x="249136" y="16568"/>
                </a:lnTo>
                <a:lnTo>
                  <a:pt x="251182" y="16977"/>
                </a:lnTo>
                <a:lnTo>
                  <a:pt x="251080" y="16670"/>
                </a:lnTo>
                <a:lnTo>
                  <a:pt x="249443" y="15852"/>
                </a:lnTo>
                <a:lnTo>
                  <a:pt x="249443" y="15852"/>
                </a:lnTo>
                <a:lnTo>
                  <a:pt x="249545" y="15955"/>
                </a:lnTo>
                <a:lnTo>
                  <a:pt x="249545" y="15955"/>
                </a:lnTo>
                <a:lnTo>
                  <a:pt x="249136" y="15750"/>
                </a:lnTo>
                <a:lnTo>
                  <a:pt x="249239" y="15750"/>
                </a:lnTo>
                <a:lnTo>
                  <a:pt x="248011" y="15034"/>
                </a:lnTo>
                <a:lnTo>
                  <a:pt x="248114" y="15239"/>
                </a:lnTo>
                <a:lnTo>
                  <a:pt x="245045" y="14830"/>
                </a:lnTo>
                <a:lnTo>
                  <a:pt x="246682" y="14625"/>
                </a:lnTo>
                <a:lnTo>
                  <a:pt x="245761" y="14420"/>
                </a:lnTo>
                <a:lnTo>
                  <a:pt x="248318" y="14420"/>
                </a:lnTo>
                <a:lnTo>
                  <a:pt x="237375" y="10125"/>
                </a:lnTo>
                <a:lnTo>
                  <a:pt x="237477" y="10227"/>
                </a:lnTo>
                <a:lnTo>
                  <a:pt x="235330" y="10023"/>
                </a:lnTo>
                <a:lnTo>
                  <a:pt x="236864" y="11148"/>
                </a:lnTo>
                <a:lnTo>
                  <a:pt x="236864" y="11148"/>
                </a:lnTo>
                <a:lnTo>
                  <a:pt x="234000" y="10330"/>
                </a:lnTo>
                <a:lnTo>
                  <a:pt x="233795" y="10432"/>
                </a:lnTo>
                <a:lnTo>
                  <a:pt x="230523" y="10432"/>
                </a:lnTo>
                <a:lnTo>
                  <a:pt x="231136" y="11352"/>
                </a:lnTo>
                <a:lnTo>
                  <a:pt x="231136" y="11352"/>
                </a:lnTo>
                <a:lnTo>
                  <a:pt x="222034" y="9205"/>
                </a:lnTo>
                <a:lnTo>
                  <a:pt x="222239" y="9205"/>
                </a:lnTo>
                <a:lnTo>
                  <a:pt x="219375" y="8591"/>
                </a:lnTo>
                <a:lnTo>
                  <a:pt x="219886" y="8489"/>
                </a:lnTo>
                <a:lnTo>
                  <a:pt x="217636" y="8080"/>
                </a:lnTo>
                <a:lnTo>
                  <a:pt x="217330" y="8591"/>
                </a:lnTo>
                <a:lnTo>
                  <a:pt x="216614" y="8489"/>
                </a:lnTo>
                <a:lnTo>
                  <a:pt x="217023" y="8489"/>
                </a:lnTo>
                <a:lnTo>
                  <a:pt x="216716" y="8182"/>
                </a:lnTo>
                <a:lnTo>
                  <a:pt x="215693" y="8182"/>
                </a:lnTo>
                <a:lnTo>
                  <a:pt x="216920" y="8080"/>
                </a:lnTo>
                <a:lnTo>
                  <a:pt x="212727" y="7670"/>
                </a:lnTo>
                <a:lnTo>
                  <a:pt x="213341" y="7875"/>
                </a:lnTo>
                <a:lnTo>
                  <a:pt x="212420" y="8080"/>
                </a:lnTo>
                <a:lnTo>
                  <a:pt x="213239" y="8182"/>
                </a:lnTo>
                <a:lnTo>
                  <a:pt x="213034" y="8284"/>
                </a:lnTo>
                <a:lnTo>
                  <a:pt x="212932" y="8386"/>
                </a:lnTo>
                <a:lnTo>
                  <a:pt x="213852" y="8795"/>
                </a:lnTo>
                <a:lnTo>
                  <a:pt x="212830" y="8795"/>
                </a:lnTo>
                <a:lnTo>
                  <a:pt x="213034" y="9000"/>
                </a:lnTo>
                <a:lnTo>
                  <a:pt x="212830" y="9000"/>
                </a:lnTo>
                <a:lnTo>
                  <a:pt x="213034" y="9102"/>
                </a:lnTo>
                <a:lnTo>
                  <a:pt x="210886" y="8693"/>
                </a:lnTo>
                <a:lnTo>
                  <a:pt x="210580" y="8898"/>
                </a:lnTo>
                <a:lnTo>
                  <a:pt x="208739" y="8591"/>
                </a:lnTo>
                <a:lnTo>
                  <a:pt x="209045" y="9000"/>
                </a:lnTo>
                <a:lnTo>
                  <a:pt x="209045" y="9409"/>
                </a:lnTo>
                <a:lnTo>
                  <a:pt x="208534" y="9307"/>
                </a:lnTo>
                <a:lnTo>
                  <a:pt x="206591" y="8693"/>
                </a:lnTo>
                <a:lnTo>
                  <a:pt x="206898" y="8591"/>
                </a:lnTo>
                <a:lnTo>
                  <a:pt x="205057" y="8080"/>
                </a:lnTo>
                <a:lnTo>
                  <a:pt x="206386" y="8284"/>
                </a:lnTo>
                <a:lnTo>
                  <a:pt x="205364" y="7977"/>
                </a:lnTo>
                <a:lnTo>
                  <a:pt x="205773" y="7773"/>
                </a:lnTo>
                <a:lnTo>
                  <a:pt x="201068" y="7057"/>
                </a:lnTo>
                <a:lnTo>
                  <a:pt x="201682" y="7364"/>
                </a:lnTo>
                <a:lnTo>
                  <a:pt x="201170" y="7568"/>
                </a:lnTo>
                <a:lnTo>
                  <a:pt x="201477" y="7670"/>
                </a:lnTo>
                <a:lnTo>
                  <a:pt x="198205" y="7159"/>
                </a:lnTo>
                <a:lnTo>
                  <a:pt x="195034" y="7159"/>
                </a:lnTo>
                <a:lnTo>
                  <a:pt x="195443" y="7261"/>
                </a:lnTo>
                <a:lnTo>
                  <a:pt x="195545" y="7568"/>
                </a:lnTo>
                <a:lnTo>
                  <a:pt x="195955" y="7875"/>
                </a:lnTo>
                <a:lnTo>
                  <a:pt x="195545" y="7670"/>
                </a:lnTo>
                <a:lnTo>
                  <a:pt x="195545" y="7568"/>
                </a:lnTo>
                <a:lnTo>
                  <a:pt x="194830" y="7159"/>
                </a:lnTo>
                <a:lnTo>
                  <a:pt x="194830" y="6955"/>
                </a:lnTo>
                <a:lnTo>
                  <a:pt x="194216" y="6750"/>
                </a:lnTo>
                <a:lnTo>
                  <a:pt x="194011" y="6955"/>
                </a:lnTo>
                <a:lnTo>
                  <a:pt x="193193" y="6750"/>
                </a:lnTo>
                <a:lnTo>
                  <a:pt x="193295" y="6750"/>
                </a:lnTo>
                <a:lnTo>
                  <a:pt x="192989" y="6648"/>
                </a:lnTo>
                <a:lnTo>
                  <a:pt x="193091" y="6750"/>
                </a:lnTo>
                <a:lnTo>
                  <a:pt x="192375" y="6955"/>
                </a:lnTo>
                <a:lnTo>
                  <a:pt x="193193" y="6955"/>
                </a:lnTo>
                <a:lnTo>
                  <a:pt x="190432" y="7773"/>
                </a:lnTo>
                <a:lnTo>
                  <a:pt x="191966" y="6648"/>
                </a:lnTo>
                <a:lnTo>
                  <a:pt x="191966" y="6443"/>
                </a:lnTo>
                <a:lnTo>
                  <a:pt x="193193" y="5830"/>
                </a:lnTo>
                <a:lnTo>
                  <a:pt x="192068" y="5216"/>
                </a:lnTo>
                <a:lnTo>
                  <a:pt x="192068" y="5216"/>
                </a:lnTo>
                <a:lnTo>
                  <a:pt x="192989" y="5523"/>
                </a:lnTo>
                <a:lnTo>
                  <a:pt x="191966" y="4909"/>
                </a:lnTo>
                <a:lnTo>
                  <a:pt x="191966" y="5114"/>
                </a:lnTo>
                <a:lnTo>
                  <a:pt x="188489" y="4602"/>
                </a:lnTo>
                <a:lnTo>
                  <a:pt x="188489" y="4602"/>
                </a:lnTo>
                <a:lnTo>
                  <a:pt x="188591" y="4705"/>
                </a:lnTo>
                <a:lnTo>
                  <a:pt x="187670" y="4705"/>
                </a:lnTo>
                <a:lnTo>
                  <a:pt x="187977" y="4398"/>
                </a:lnTo>
                <a:lnTo>
                  <a:pt x="185830" y="4295"/>
                </a:lnTo>
                <a:lnTo>
                  <a:pt x="186648" y="4091"/>
                </a:lnTo>
                <a:lnTo>
                  <a:pt x="185114" y="3784"/>
                </a:lnTo>
                <a:close/>
                <a:moveTo>
                  <a:pt x="252818" y="91125"/>
                </a:moveTo>
                <a:lnTo>
                  <a:pt x="252307" y="92455"/>
                </a:lnTo>
                <a:lnTo>
                  <a:pt x="252205" y="92352"/>
                </a:lnTo>
                <a:lnTo>
                  <a:pt x="252000" y="92966"/>
                </a:lnTo>
                <a:lnTo>
                  <a:pt x="252102" y="93170"/>
                </a:lnTo>
                <a:lnTo>
                  <a:pt x="250364" y="97875"/>
                </a:lnTo>
                <a:lnTo>
                  <a:pt x="249341" y="98080"/>
                </a:lnTo>
                <a:lnTo>
                  <a:pt x="246375" y="95727"/>
                </a:lnTo>
                <a:lnTo>
                  <a:pt x="246170" y="95011"/>
                </a:lnTo>
                <a:lnTo>
                  <a:pt x="246886" y="93580"/>
                </a:lnTo>
                <a:lnTo>
                  <a:pt x="247091" y="93682"/>
                </a:lnTo>
                <a:lnTo>
                  <a:pt x="247705" y="92761"/>
                </a:lnTo>
                <a:lnTo>
                  <a:pt x="247193" y="92455"/>
                </a:lnTo>
                <a:lnTo>
                  <a:pt x="247091" y="92864"/>
                </a:lnTo>
                <a:lnTo>
                  <a:pt x="246784" y="92352"/>
                </a:lnTo>
                <a:lnTo>
                  <a:pt x="246886" y="92148"/>
                </a:lnTo>
                <a:lnTo>
                  <a:pt x="246886" y="92148"/>
                </a:lnTo>
                <a:lnTo>
                  <a:pt x="246170" y="92557"/>
                </a:lnTo>
                <a:lnTo>
                  <a:pt x="244227" y="91841"/>
                </a:lnTo>
                <a:lnTo>
                  <a:pt x="244023" y="91841"/>
                </a:lnTo>
                <a:lnTo>
                  <a:pt x="243716" y="91534"/>
                </a:lnTo>
                <a:lnTo>
                  <a:pt x="243307" y="91534"/>
                </a:lnTo>
                <a:lnTo>
                  <a:pt x="243818" y="91841"/>
                </a:lnTo>
                <a:lnTo>
                  <a:pt x="243920" y="92455"/>
                </a:lnTo>
                <a:lnTo>
                  <a:pt x="243614" y="92659"/>
                </a:lnTo>
                <a:lnTo>
                  <a:pt x="242591" y="92455"/>
                </a:lnTo>
                <a:lnTo>
                  <a:pt x="242182" y="92966"/>
                </a:lnTo>
                <a:lnTo>
                  <a:pt x="241977" y="92864"/>
                </a:lnTo>
                <a:lnTo>
                  <a:pt x="241977" y="93068"/>
                </a:lnTo>
                <a:lnTo>
                  <a:pt x="241773" y="93068"/>
                </a:lnTo>
                <a:lnTo>
                  <a:pt x="241466" y="93375"/>
                </a:lnTo>
                <a:lnTo>
                  <a:pt x="241466" y="93784"/>
                </a:lnTo>
                <a:lnTo>
                  <a:pt x="241159" y="93989"/>
                </a:lnTo>
                <a:lnTo>
                  <a:pt x="240852" y="95011"/>
                </a:lnTo>
                <a:lnTo>
                  <a:pt x="240955" y="95318"/>
                </a:lnTo>
                <a:lnTo>
                  <a:pt x="240750" y="95625"/>
                </a:lnTo>
                <a:lnTo>
                  <a:pt x="239420" y="95727"/>
                </a:lnTo>
                <a:lnTo>
                  <a:pt x="239318" y="95727"/>
                </a:lnTo>
                <a:lnTo>
                  <a:pt x="239318" y="95011"/>
                </a:lnTo>
                <a:lnTo>
                  <a:pt x="238500" y="94193"/>
                </a:lnTo>
                <a:lnTo>
                  <a:pt x="238295" y="94500"/>
                </a:lnTo>
                <a:lnTo>
                  <a:pt x="237784" y="94602"/>
                </a:lnTo>
                <a:lnTo>
                  <a:pt x="237375" y="95114"/>
                </a:lnTo>
                <a:lnTo>
                  <a:pt x="237273" y="95011"/>
                </a:lnTo>
                <a:lnTo>
                  <a:pt x="237273" y="94705"/>
                </a:lnTo>
                <a:lnTo>
                  <a:pt x="236557" y="95932"/>
                </a:lnTo>
                <a:lnTo>
                  <a:pt x="236250" y="95727"/>
                </a:lnTo>
                <a:lnTo>
                  <a:pt x="235943" y="96443"/>
                </a:lnTo>
                <a:lnTo>
                  <a:pt x="236148" y="96341"/>
                </a:lnTo>
                <a:lnTo>
                  <a:pt x="236045" y="96545"/>
                </a:lnTo>
                <a:lnTo>
                  <a:pt x="235841" y="96648"/>
                </a:lnTo>
                <a:lnTo>
                  <a:pt x="236148" y="96955"/>
                </a:lnTo>
                <a:lnTo>
                  <a:pt x="235023" y="97057"/>
                </a:lnTo>
                <a:lnTo>
                  <a:pt x="235125" y="97670"/>
                </a:lnTo>
                <a:lnTo>
                  <a:pt x="234818" y="98080"/>
                </a:lnTo>
                <a:lnTo>
                  <a:pt x="234614" y="97364"/>
                </a:lnTo>
                <a:lnTo>
                  <a:pt x="234307" y="97159"/>
                </a:lnTo>
                <a:lnTo>
                  <a:pt x="233795" y="97568"/>
                </a:lnTo>
                <a:lnTo>
                  <a:pt x="233489" y="98795"/>
                </a:lnTo>
                <a:lnTo>
                  <a:pt x="225511" y="103193"/>
                </a:lnTo>
                <a:lnTo>
                  <a:pt x="225614" y="102477"/>
                </a:lnTo>
                <a:lnTo>
                  <a:pt x="224591" y="105034"/>
                </a:lnTo>
                <a:lnTo>
                  <a:pt x="224795" y="106466"/>
                </a:lnTo>
                <a:lnTo>
                  <a:pt x="224386" y="106977"/>
                </a:lnTo>
                <a:lnTo>
                  <a:pt x="224386" y="107386"/>
                </a:lnTo>
                <a:lnTo>
                  <a:pt x="224080" y="106875"/>
                </a:lnTo>
                <a:lnTo>
                  <a:pt x="223977" y="106977"/>
                </a:lnTo>
                <a:lnTo>
                  <a:pt x="223875" y="106977"/>
                </a:lnTo>
                <a:lnTo>
                  <a:pt x="224284" y="113318"/>
                </a:lnTo>
                <a:lnTo>
                  <a:pt x="222955" y="115261"/>
                </a:lnTo>
                <a:lnTo>
                  <a:pt x="223159" y="115364"/>
                </a:lnTo>
                <a:lnTo>
                  <a:pt x="223568" y="115773"/>
                </a:lnTo>
                <a:lnTo>
                  <a:pt x="228989" y="114852"/>
                </a:lnTo>
                <a:lnTo>
                  <a:pt x="229193" y="114955"/>
                </a:lnTo>
                <a:lnTo>
                  <a:pt x="237068" y="112500"/>
                </a:lnTo>
                <a:lnTo>
                  <a:pt x="239932" y="113216"/>
                </a:lnTo>
                <a:lnTo>
                  <a:pt x="240136" y="113523"/>
                </a:lnTo>
                <a:lnTo>
                  <a:pt x="240034" y="113727"/>
                </a:lnTo>
                <a:lnTo>
                  <a:pt x="240341" y="115364"/>
                </a:lnTo>
                <a:lnTo>
                  <a:pt x="240034" y="115568"/>
                </a:lnTo>
                <a:lnTo>
                  <a:pt x="240341" y="115977"/>
                </a:lnTo>
                <a:lnTo>
                  <a:pt x="240648" y="115977"/>
                </a:lnTo>
                <a:lnTo>
                  <a:pt x="240648" y="115670"/>
                </a:lnTo>
                <a:lnTo>
                  <a:pt x="243205" y="113523"/>
                </a:lnTo>
                <a:lnTo>
                  <a:pt x="241261" y="116284"/>
                </a:lnTo>
                <a:lnTo>
                  <a:pt x="242795" y="115159"/>
                </a:lnTo>
                <a:lnTo>
                  <a:pt x="242795" y="115977"/>
                </a:lnTo>
                <a:lnTo>
                  <a:pt x="242182" y="116693"/>
                </a:lnTo>
                <a:lnTo>
                  <a:pt x="242182" y="116693"/>
                </a:lnTo>
                <a:lnTo>
                  <a:pt x="242898" y="116489"/>
                </a:lnTo>
                <a:lnTo>
                  <a:pt x="243000" y="116591"/>
                </a:lnTo>
                <a:lnTo>
                  <a:pt x="243102" y="116591"/>
                </a:lnTo>
                <a:lnTo>
                  <a:pt x="243102" y="116693"/>
                </a:lnTo>
                <a:lnTo>
                  <a:pt x="243000" y="116591"/>
                </a:lnTo>
                <a:lnTo>
                  <a:pt x="242898" y="116591"/>
                </a:lnTo>
                <a:lnTo>
                  <a:pt x="243000" y="119148"/>
                </a:lnTo>
                <a:lnTo>
                  <a:pt x="244739" y="119864"/>
                </a:lnTo>
                <a:lnTo>
                  <a:pt x="246273" y="119352"/>
                </a:lnTo>
                <a:lnTo>
                  <a:pt x="246170" y="119352"/>
                </a:lnTo>
                <a:lnTo>
                  <a:pt x="246784" y="119148"/>
                </a:lnTo>
                <a:lnTo>
                  <a:pt x="246784" y="119148"/>
                </a:lnTo>
                <a:lnTo>
                  <a:pt x="246273" y="119557"/>
                </a:lnTo>
                <a:lnTo>
                  <a:pt x="246989" y="119557"/>
                </a:lnTo>
                <a:lnTo>
                  <a:pt x="246784" y="119761"/>
                </a:lnTo>
                <a:lnTo>
                  <a:pt x="247193" y="120375"/>
                </a:lnTo>
                <a:lnTo>
                  <a:pt x="247500" y="120068"/>
                </a:lnTo>
                <a:lnTo>
                  <a:pt x="247295" y="120068"/>
                </a:lnTo>
                <a:lnTo>
                  <a:pt x="254148" y="115057"/>
                </a:lnTo>
                <a:lnTo>
                  <a:pt x="254045" y="114955"/>
                </a:lnTo>
                <a:lnTo>
                  <a:pt x="258648" y="109432"/>
                </a:lnTo>
                <a:lnTo>
                  <a:pt x="259261" y="106773"/>
                </a:lnTo>
                <a:lnTo>
                  <a:pt x="258648" y="104932"/>
                </a:lnTo>
                <a:lnTo>
                  <a:pt x="258034" y="104420"/>
                </a:lnTo>
                <a:lnTo>
                  <a:pt x="257932" y="103193"/>
                </a:lnTo>
                <a:lnTo>
                  <a:pt x="257318" y="103193"/>
                </a:lnTo>
                <a:lnTo>
                  <a:pt x="257318" y="103091"/>
                </a:lnTo>
                <a:lnTo>
                  <a:pt x="257114" y="103091"/>
                </a:lnTo>
                <a:lnTo>
                  <a:pt x="256909" y="101148"/>
                </a:lnTo>
                <a:lnTo>
                  <a:pt x="254966" y="99614"/>
                </a:lnTo>
                <a:lnTo>
                  <a:pt x="254761" y="95318"/>
                </a:lnTo>
                <a:lnTo>
                  <a:pt x="254250" y="94807"/>
                </a:lnTo>
                <a:lnTo>
                  <a:pt x="253739" y="94909"/>
                </a:lnTo>
                <a:lnTo>
                  <a:pt x="252920" y="91227"/>
                </a:lnTo>
                <a:lnTo>
                  <a:pt x="252818" y="91125"/>
                </a:lnTo>
                <a:close/>
                <a:moveTo>
                  <a:pt x="272352" y="115466"/>
                </a:moveTo>
                <a:lnTo>
                  <a:pt x="272352" y="116591"/>
                </a:lnTo>
                <a:lnTo>
                  <a:pt x="272659" y="116386"/>
                </a:lnTo>
                <a:lnTo>
                  <a:pt x="272352" y="116693"/>
                </a:lnTo>
                <a:lnTo>
                  <a:pt x="272352" y="117511"/>
                </a:lnTo>
                <a:lnTo>
                  <a:pt x="272557" y="117000"/>
                </a:lnTo>
                <a:lnTo>
                  <a:pt x="272557" y="117307"/>
                </a:lnTo>
                <a:lnTo>
                  <a:pt x="272659" y="117205"/>
                </a:lnTo>
                <a:lnTo>
                  <a:pt x="272455" y="117716"/>
                </a:lnTo>
                <a:lnTo>
                  <a:pt x="272352" y="117614"/>
                </a:lnTo>
                <a:lnTo>
                  <a:pt x="272352" y="118125"/>
                </a:lnTo>
                <a:lnTo>
                  <a:pt x="272659" y="118227"/>
                </a:lnTo>
                <a:lnTo>
                  <a:pt x="272352" y="118330"/>
                </a:lnTo>
                <a:lnTo>
                  <a:pt x="272352" y="118227"/>
                </a:lnTo>
                <a:lnTo>
                  <a:pt x="270920" y="120170"/>
                </a:lnTo>
                <a:lnTo>
                  <a:pt x="270205" y="120477"/>
                </a:lnTo>
                <a:lnTo>
                  <a:pt x="270716" y="121398"/>
                </a:lnTo>
                <a:lnTo>
                  <a:pt x="269386" y="122523"/>
                </a:lnTo>
                <a:lnTo>
                  <a:pt x="269591" y="122420"/>
                </a:lnTo>
                <a:lnTo>
                  <a:pt x="269489" y="122625"/>
                </a:lnTo>
                <a:lnTo>
                  <a:pt x="270102" y="122625"/>
                </a:lnTo>
                <a:lnTo>
                  <a:pt x="275216" y="118739"/>
                </a:lnTo>
                <a:lnTo>
                  <a:pt x="274091" y="119148"/>
                </a:lnTo>
                <a:lnTo>
                  <a:pt x="273273" y="118739"/>
                </a:lnTo>
                <a:lnTo>
                  <a:pt x="273580" y="117818"/>
                </a:lnTo>
                <a:lnTo>
                  <a:pt x="273477" y="117818"/>
                </a:lnTo>
                <a:lnTo>
                  <a:pt x="273477" y="117614"/>
                </a:lnTo>
                <a:lnTo>
                  <a:pt x="273170" y="118330"/>
                </a:lnTo>
                <a:lnTo>
                  <a:pt x="272659" y="117920"/>
                </a:lnTo>
                <a:lnTo>
                  <a:pt x="273273" y="116284"/>
                </a:lnTo>
                <a:lnTo>
                  <a:pt x="273068" y="116386"/>
                </a:lnTo>
                <a:lnTo>
                  <a:pt x="272761" y="115875"/>
                </a:lnTo>
                <a:lnTo>
                  <a:pt x="272557" y="115977"/>
                </a:lnTo>
                <a:lnTo>
                  <a:pt x="272557" y="115977"/>
                </a:lnTo>
                <a:lnTo>
                  <a:pt x="272659" y="115466"/>
                </a:lnTo>
                <a:close/>
                <a:moveTo>
                  <a:pt x="246959" y="123166"/>
                </a:moveTo>
                <a:lnTo>
                  <a:pt x="246901" y="123224"/>
                </a:lnTo>
                <a:lnTo>
                  <a:pt x="246901" y="123224"/>
                </a:lnTo>
                <a:lnTo>
                  <a:pt x="246959" y="123166"/>
                </a:lnTo>
                <a:close/>
                <a:moveTo>
                  <a:pt x="246901" y="123224"/>
                </a:moveTo>
                <a:lnTo>
                  <a:pt x="246886" y="123239"/>
                </a:lnTo>
                <a:lnTo>
                  <a:pt x="246784" y="123443"/>
                </a:lnTo>
                <a:lnTo>
                  <a:pt x="246784" y="123443"/>
                </a:lnTo>
                <a:lnTo>
                  <a:pt x="246901" y="123224"/>
                </a:lnTo>
                <a:close/>
                <a:moveTo>
                  <a:pt x="244841" y="121807"/>
                </a:moveTo>
                <a:lnTo>
                  <a:pt x="244330" y="123341"/>
                </a:lnTo>
                <a:lnTo>
                  <a:pt x="244432" y="123341"/>
                </a:lnTo>
                <a:lnTo>
                  <a:pt x="244330" y="123648"/>
                </a:lnTo>
                <a:lnTo>
                  <a:pt x="244227" y="123443"/>
                </a:lnTo>
                <a:lnTo>
                  <a:pt x="244330" y="124466"/>
                </a:lnTo>
                <a:lnTo>
                  <a:pt x="244023" y="124670"/>
                </a:lnTo>
                <a:lnTo>
                  <a:pt x="244739" y="124670"/>
                </a:lnTo>
                <a:lnTo>
                  <a:pt x="245659" y="123955"/>
                </a:lnTo>
                <a:lnTo>
                  <a:pt x="245557" y="124159"/>
                </a:lnTo>
                <a:lnTo>
                  <a:pt x="245557" y="124159"/>
                </a:lnTo>
                <a:lnTo>
                  <a:pt x="245966" y="124057"/>
                </a:lnTo>
                <a:lnTo>
                  <a:pt x="245761" y="124364"/>
                </a:lnTo>
                <a:lnTo>
                  <a:pt x="246901" y="123224"/>
                </a:lnTo>
                <a:lnTo>
                  <a:pt x="247602" y="121909"/>
                </a:lnTo>
                <a:lnTo>
                  <a:pt x="246375" y="122318"/>
                </a:lnTo>
                <a:lnTo>
                  <a:pt x="244841" y="121807"/>
                </a:lnTo>
                <a:close/>
                <a:moveTo>
                  <a:pt x="265623" y="124957"/>
                </a:moveTo>
                <a:lnTo>
                  <a:pt x="265500" y="124977"/>
                </a:lnTo>
                <a:lnTo>
                  <a:pt x="265705" y="124977"/>
                </a:lnTo>
                <a:lnTo>
                  <a:pt x="265623" y="124957"/>
                </a:lnTo>
                <a:close/>
                <a:moveTo>
                  <a:pt x="268568" y="121705"/>
                </a:moveTo>
                <a:lnTo>
                  <a:pt x="265091" y="124057"/>
                </a:lnTo>
                <a:lnTo>
                  <a:pt x="265193" y="123852"/>
                </a:lnTo>
                <a:lnTo>
                  <a:pt x="265193" y="123852"/>
                </a:lnTo>
                <a:lnTo>
                  <a:pt x="264784" y="124159"/>
                </a:lnTo>
                <a:lnTo>
                  <a:pt x="264580" y="124261"/>
                </a:lnTo>
                <a:lnTo>
                  <a:pt x="264375" y="124261"/>
                </a:lnTo>
                <a:lnTo>
                  <a:pt x="264375" y="124364"/>
                </a:lnTo>
                <a:lnTo>
                  <a:pt x="260489" y="126102"/>
                </a:lnTo>
                <a:lnTo>
                  <a:pt x="260489" y="126102"/>
                </a:lnTo>
                <a:lnTo>
                  <a:pt x="260591" y="126000"/>
                </a:lnTo>
                <a:lnTo>
                  <a:pt x="259466" y="126818"/>
                </a:lnTo>
                <a:lnTo>
                  <a:pt x="259670" y="126818"/>
                </a:lnTo>
                <a:lnTo>
                  <a:pt x="259364" y="126920"/>
                </a:lnTo>
                <a:lnTo>
                  <a:pt x="259568" y="126920"/>
                </a:lnTo>
                <a:lnTo>
                  <a:pt x="259063" y="127173"/>
                </a:lnTo>
                <a:lnTo>
                  <a:pt x="259063" y="127173"/>
                </a:lnTo>
                <a:lnTo>
                  <a:pt x="259159" y="127125"/>
                </a:lnTo>
                <a:lnTo>
                  <a:pt x="258955" y="127330"/>
                </a:lnTo>
                <a:lnTo>
                  <a:pt x="259261" y="127227"/>
                </a:lnTo>
                <a:lnTo>
                  <a:pt x="258955" y="127432"/>
                </a:lnTo>
                <a:lnTo>
                  <a:pt x="259670" y="127636"/>
                </a:lnTo>
                <a:lnTo>
                  <a:pt x="259875" y="127841"/>
                </a:lnTo>
                <a:lnTo>
                  <a:pt x="265295" y="124875"/>
                </a:lnTo>
                <a:lnTo>
                  <a:pt x="265623" y="124957"/>
                </a:lnTo>
                <a:lnTo>
                  <a:pt x="265623" y="124957"/>
                </a:lnTo>
                <a:lnTo>
                  <a:pt x="266114" y="124875"/>
                </a:lnTo>
                <a:lnTo>
                  <a:pt x="266011" y="124670"/>
                </a:lnTo>
                <a:lnTo>
                  <a:pt x="265909" y="124670"/>
                </a:lnTo>
                <a:lnTo>
                  <a:pt x="269284" y="122318"/>
                </a:lnTo>
                <a:lnTo>
                  <a:pt x="268875" y="122420"/>
                </a:lnTo>
                <a:lnTo>
                  <a:pt x="268875" y="122420"/>
                </a:lnTo>
                <a:lnTo>
                  <a:pt x="269080" y="122318"/>
                </a:lnTo>
                <a:lnTo>
                  <a:pt x="269284" y="122216"/>
                </a:lnTo>
                <a:lnTo>
                  <a:pt x="269284" y="122216"/>
                </a:lnTo>
                <a:lnTo>
                  <a:pt x="268670" y="122420"/>
                </a:lnTo>
                <a:lnTo>
                  <a:pt x="269080" y="122114"/>
                </a:lnTo>
                <a:lnTo>
                  <a:pt x="268159" y="122420"/>
                </a:lnTo>
                <a:lnTo>
                  <a:pt x="268261" y="122011"/>
                </a:lnTo>
                <a:lnTo>
                  <a:pt x="268568" y="121705"/>
                </a:lnTo>
                <a:close/>
                <a:moveTo>
                  <a:pt x="76909" y="132648"/>
                </a:moveTo>
                <a:lnTo>
                  <a:pt x="77216" y="132852"/>
                </a:lnTo>
                <a:lnTo>
                  <a:pt x="77011" y="132955"/>
                </a:lnTo>
                <a:lnTo>
                  <a:pt x="77216" y="133057"/>
                </a:lnTo>
                <a:lnTo>
                  <a:pt x="76807" y="133261"/>
                </a:lnTo>
                <a:lnTo>
                  <a:pt x="77625" y="133057"/>
                </a:lnTo>
                <a:lnTo>
                  <a:pt x="77830" y="132750"/>
                </a:lnTo>
                <a:lnTo>
                  <a:pt x="76909" y="132648"/>
                </a:lnTo>
                <a:close/>
                <a:moveTo>
                  <a:pt x="78136" y="132545"/>
                </a:moveTo>
                <a:lnTo>
                  <a:pt x="78136" y="133261"/>
                </a:lnTo>
                <a:lnTo>
                  <a:pt x="78648" y="133364"/>
                </a:lnTo>
                <a:lnTo>
                  <a:pt x="78545" y="133159"/>
                </a:lnTo>
                <a:lnTo>
                  <a:pt x="78852" y="133057"/>
                </a:lnTo>
                <a:lnTo>
                  <a:pt x="78955" y="132852"/>
                </a:lnTo>
                <a:lnTo>
                  <a:pt x="79057" y="132750"/>
                </a:lnTo>
                <a:lnTo>
                  <a:pt x="78750" y="132852"/>
                </a:lnTo>
                <a:lnTo>
                  <a:pt x="78443" y="132648"/>
                </a:lnTo>
                <a:lnTo>
                  <a:pt x="78545" y="132648"/>
                </a:lnTo>
                <a:lnTo>
                  <a:pt x="78136" y="132545"/>
                </a:lnTo>
                <a:close/>
                <a:moveTo>
                  <a:pt x="78136" y="133261"/>
                </a:moveTo>
                <a:lnTo>
                  <a:pt x="78136" y="133568"/>
                </a:lnTo>
                <a:lnTo>
                  <a:pt x="78341" y="133364"/>
                </a:lnTo>
                <a:lnTo>
                  <a:pt x="78136" y="133261"/>
                </a:lnTo>
                <a:close/>
                <a:moveTo>
                  <a:pt x="68830" y="133875"/>
                </a:moveTo>
                <a:lnTo>
                  <a:pt x="67970" y="133970"/>
                </a:lnTo>
                <a:lnTo>
                  <a:pt x="67970" y="133970"/>
                </a:lnTo>
                <a:lnTo>
                  <a:pt x="68114" y="133875"/>
                </a:lnTo>
                <a:close/>
                <a:moveTo>
                  <a:pt x="63920" y="8386"/>
                </a:moveTo>
                <a:lnTo>
                  <a:pt x="62795" y="8795"/>
                </a:lnTo>
                <a:lnTo>
                  <a:pt x="63000" y="8795"/>
                </a:lnTo>
                <a:lnTo>
                  <a:pt x="62182" y="9000"/>
                </a:lnTo>
                <a:lnTo>
                  <a:pt x="61568" y="10330"/>
                </a:lnTo>
                <a:lnTo>
                  <a:pt x="62693" y="10534"/>
                </a:lnTo>
                <a:lnTo>
                  <a:pt x="62693" y="10636"/>
                </a:lnTo>
                <a:lnTo>
                  <a:pt x="62386" y="10739"/>
                </a:lnTo>
                <a:lnTo>
                  <a:pt x="62591" y="10636"/>
                </a:lnTo>
                <a:lnTo>
                  <a:pt x="61977" y="10841"/>
                </a:lnTo>
                <a:lnTo>
                  <a:pt x="62080" y="10841"/>
                </a:lnTo>
                <a:lnTo>
                  <a:pt x="61568" y="11148"/>
                </a:lnTo>
                <a:lnTo>
                  <a:pt x="62182" y="11250"/>
                </a:lnTo>
                <a:lnTo>
                  <a:pt x="60136" y="12068"/>
                </a:lnTo>
                <a:lnTo>
                  <a:pt x="59727" y="12784"/>
                </a:lnTo>
                <a:lnTo>
                  <a:pt x="59216" y="12784"/>
                </a:lnTo>
                <a:lnTo>
                  <a:pt x="59216" y="13091"/>
                </a:lnTo>
                <a:lnTo>
                  <a:pt x="59114" y="12682"/>
                </a:lnTo>
                <a:lnTo>
                  <a:pt x="59420" y="12682"/>
                </a:lnTo>
                <a:lnTo>
                  <a:pt x="59727" y="12477"/>
                </a:lnTo>
                <a:lnTo>
                  <a:pt x="59420" y="12477"/>
                </a:lnTo>
                <a:lnTo>
                  <a:pt x="60239" y="11557"/>
                </a:lnTo>
                <a:lnTo>
                  <a:pt x="59523" y="11761"/>
                </a:lnTo>
                <a:lnTo>
                  <a:pt x="59523" y="11761"/>
                </a:lnTo>
                <a:lnTo>
                  <a:pt x="59932" y="11557"/>
                </a:lnTo>
                <a:lnTo>
                  <a:pt x="59523" y="11557"/>
                </a:lnTo>
                <a:lnTo>
                  <a:pt x="59420" y="11352"/>
                </a:lnTo>
                <a:lnTo>
                  <a:pt x="58602" y="11455"/>
                </a:lnTo>
                <a:lnTo>
                  <a:pt x="58500" y="11864"/>
                </a:lnTo>
                <a:lnTo>
                  <a:pt x="59114" y="11966"/>
                </a:lnTo>
                <a:lnTo>
                  <a:pt x="58500" y="12068"/>
                </a:lnTo>
                <a:lnTo>
                  <a:pt x="58295" y="11761"/>
                </a:lnTo>
                <a:lnTo>
                  <a:pt x="58295" y="11966"/>
                </a:lnTo>
                <a:lnTo>
                  <a:pt x="54307" y="11557"/>
                </a:lnTo>
                <a:lnTo>
                  <a:pt x="53795" y="11045"/>
                </a:lnTo>
                <a:lnTo>
                  <a:pt x="51750" y="11557"/>
                </a:lnTo>
                <a:lnTo>
                  <a:pt x="54000" y="11250"/>
                </a:lnTo>
                <a:lnTo>
                  <a:pt x="54000" y="11250"/>
                </a:lnTo>
                <a:lnTo>
                  <a:pt x="52057" y="11966"/>
                </a:lnTo>
                <a:lnTo>
                  <a:pt x="51239" y="13193"/>
                </a:lnTo>
                <a:lnTo>
                  <a:pt x="50932" y="12068"/>
                </a:lnTo>
                <a:lnTo>
                  <a:pt x="50727" y="11966"/>
                </a:lnTo>
                <a:lnTo>
                  <a:pt x="50625" y="11864"/>
                </a:lnTo>
                <a:lnTo>
                  <a:pt x="46943" y="11864"/>
                </a:lnTo>
                <a:lnTo>
                  <a:pt x="48375" y="11455"/>
                </a:lnTo>
                <a:lnTo>
                  <a:pt x="42341" y="10636"/>
                </a:lnTo>
                <a:lnTo>
                  <a:pt x="42852" y="10330"/>
                </a:lnTo>
                <a:lnTo>
                  <a:pt x="43057" y="9920"/>
                </a:lnTo>
                <a:lnTo>
                  <a:pt x="42545" y="10023"/>
                </a:lnTo>
                <a:lnTo>
                  <a:pt x="42750" y="10125"/>
                </a:lnTo>
                <a:lnTo>
                  <a:pt x="41420" y="10636"/>
                </a:lnTo>
                <a:lnTo>
                  <a:pt x="41420" y="9920"/>
                </a:lnTo>
                <a:lnTo>
                  <a:pt x="40909" y="9716"/>
                </a:lnTo>
                <a:lnTo>
                  <a:pt x="40909" y="9716"/>
                </a:lnTo>
                <a:lnTo>
                  <a:pt x="41011" y="9818"/>
                </a:lnTo>
                <a:lnTo>
                  <a:pt x="41114" y="9818"/>
                </a:lnTo>
                <a:lnTo>
                  <a:pt x="39580" y="10330"/>
                </a:lnTo>
                <a:lnTo>
                  <a:pt x="39989" y="10125"/>
                </a:lnTo>
                <a:lnTo>
                  <a:pt x="37841" y="10739"/>
                </a:lnTo>
                <a:lnTo>
                  <a:pt x="38045" y="10534"/>
                </a:lnTo>
                <a:lnTo>
                  <a:pt x="37739" y="10636"/>
                </a:lnTo>
                <a:lnTo>
                  <a:pt x="37841" y="10636"/>
                </a:lnTo>
                <a:lnTo>
                  <a:pt x="36409" y="11045"/>
                </a:lnTo>
                <a:lnTo>
                  <a:pt x="36102" y="11045"/>
                </a:lnTo>
                <a:lnTo>
                  <a:pt x="35898" y="11148"/>
                </a:lnTo>
                <a:lnTo>
                  <a:pt x="35898" y="11045"/>
                </a:lnTo>
                <a:lnTo>
                  <a:pt x="36102" y="11045"/>
                </a:lnTo>
                <a:lnTo>
                  <a:pt x="39682" y="9920"/>
                </a:lnTo>
                <a:lnTo>
                  <a:pt x="37330" y="10330"/>
                </a:lnTo>
                <a:lnTo>
                  <a:pt x="37432" y="10330"/>
                </a:lnTo>
                <a:lnTo>
                  <a:pt x="35795" y="10739"/>
                </a:lnTo>
                <a:lnTo>
                  <a:pt x="36307" y="10534"/>
                </a:lnTo>
                <a:lnTo>
                  <a:pt x="34466" y="10841"/>
                </a:lnTo>
                <a:lnTo>
                  <a:pt x="34670" y="10943"/>
                </a:lnTo>
                <a:lnTo>
                  <a:pt x="34364" y="11045"/>
                </a:lnTo>
                <a:lnTo>
                  <a:pt x="34568" y="11148"/>
                </a:lnTo>
                <a:lnTo>
                  <a:pt x="25466" y="9716"/>
                </a:lnTo>
                <a:lnTo>
                  <a:pt x="25773" y="9614"/>
                </a:lnTo>
                <a:lnTo>
                  <a:pt x="25466" y="9614"/>
                </a:lnTo>
                <a:lnTo>
                  <a:pt x="25466" y="9511"/>
                </a:lnTo>
                <a:lnTo>
                  <a:pt x="25364" y="9511"/>
                </a:lnTo>
                <a:lnTo>
                  <a:pt x="25773" y="9409"/>
                </a:lnTo>
                <a:lnTo>
                  <a:pt x="24239" y="9307"/>
                </a:lnTo>
                <a:lnTo>
                  <a:pt x="24341" y="9205"/>
                </a:lnTo>
                <a:lnTo>
                  <a:pt x="23318" y="9409"/>
                </a:lnTo>
                <a:lnTo>
                  <a:pt x="23318" y="9307"/>
                </a:lnTo>
                <a:lnTo>
                  <a:pt x="24034" y="9102"/>
                </a:lnTo>
                <a:lnTo>
                  <a:pt x="23625" y="9000"/>
                </a:lnTo>
                <a:lnTo>
                  <a:pt x="23727" y="8898"/>
                </a:lnTo>
                <a:lnTo>
                  <a:pt x="23727" y="8898"/>
                </a:lnTo>
                <a:lnTo>
                  <a:pt x="21068" y="9409"/>
                </a:lnTo>
                <a:lnTo>
                  <a:pt x="21068" y="9409"/>
                </a:lnTo>
                <a:lnTo>
                  <a:pt x="21273" y="9307"/>
                </a:lnTo>
                <a:lnTo>
                  <a:pt x="20455" y="9511"/>
                </a:lnTo>
                <a:lnTo>
                  <a:pt x="20761" y="9614"/>
                </a:lnTo>
                <a:lnTo>
                  <a:pt x="20148" y="9818"/>
                </a:lnTo>
                <a:lnTo>
                  <a:pt x="20045" y="9818"/>
                </a:lnTo>
                <a:lnTo>
                  <a:pt x="20455" y="9614"/>
                </a:lnTo>
                <a:lnTo>
                  <a:pt x="18637" y="9901"/>
                </a:lnTo>
                <a:lnTo>
                  <a:pt x="18637" y="9901"/>
                </a:lnTo>
                <a:lnTo>
                  <a:pt x="13295" y="11455"/>
                </a:lnTo>
                <a:lnTo>
                  <a:pt x="13398" y="11455"/>
                </a:lnTo>
                <a:lnTo>
                  <a:pt x="13193" y="11557"/>
                </a:lnTo>
                <a:lnTo>
                  <a:pt x="14011" y="12273"/>
                </a:lnTo>
                <a:lnTo>
                  <a:pt x="13909" y="12682"/>
                </a:lnTo>
                <a:lnTo>
                  <a:pt x="14625" y="12580"/>
                </a:lnTo>
                <a:lnTo>
                  <a:pt x="14625" y="12580"/>
                </a:lnTo>
                <a:lnTo>
                  <a:pt x="14523" y="12682"/>
                </a:lnTo>
                <a:lnTo>
                  <a:pt x="14932" y="12682"/>
                </a:lnTo>
                <a:lnTo>
                  <a:pt x="14523" y="12989"/>
                </a:lnTo>
                <a:lnTo>
                  <a:pt x="15341" y="13091"/>
                </a:lnTo>
                <a:lnTo>
                  <a:pt x="14727" y="13193"/>
                </a:lnTo>
                <a:lnTo>
                  <a:pt x="14523" y="12989"/>
                </a:lnTo>
                <a:lnTo>
                  <a:pt x="14420" y="12886"/>
                </a:lnTo>
                <a:lnTo>
                  <a:pt x="14420" y="12784"/>
                </a:lnTo>
                <a:lnTo>
                  <a:pt x="14114" y="12989"/>
                </a:lnTo>
                <a:lnTo>
                  <a:pt x="14114" y="13295"/>
                </a:lnTo>
                <a:lnTo>
                  <a:pt x="14523" y="13295"/>
                </a:lnTo>
                <a:lnTo>
                  <a:pt x="14420" y="13398"/>
                </a:lnTo>
                <a:lnTo>
                  <a:pt x="12375" y="13398"/>
                </a:lnTo>
                <a:lnTo>
                  <a:pt x="12886" y="13091"/>
                </a:lnTo>
                <a:lnTo>
                  <a:pt x="11250" y="13398"/>
                </a:lnTo>
                <a:lnTo>
                  <a:pt x="11352" y="13398"/>
                </a:lnTo>
                <a:lnTo>
                  <a:pt x="9205" y="13909"/>
                </a:lnTo>
                <a:lnTo>
                  <a:pt x="9818" y="14216"/>
                </a:lnTo>
                <a:lnTo>
                  <a:pt x="9102" y="14318"/>
                </a:lnTo>
                <a:lnTo>
                  <a:pt x="9205" y="14523"/>
                </a:lnTo>
                <a:lnTo>
                  <a:pt x="9102" y="14932"/>
                </a:lnTo>
                <a:lnTo>
                  <a:pt x="11045" y="14932"/>
                </a:lnTo>
                <a:lnTo>
                  <a:pt x="11045" y="15034"/>
                </a:lnTo>
                <a:lnTo>
                  <a:pt x="12580" y="14625"/>
                </a:lnTo>
                <a:lnTo>
                  <a:pt x="12784" y="14830"/>
                </a:lnTo>
                <a:lnTo>
                  <a:pt x="12068" y="15034"/>
                </a:lnTo>
                <a:lnTo>
                  <a:pt x="11659" y="15648"/>
                </a:lnTo>
                <a:lnTo>
                  <a:pt x="10534" y="15852"/>
                </a:lnTo>
                <a:lnTo>
                  <a:pt x="8795" y="16261"/>
                </a:lnTo>
                <a:lnTo>
                  <a:pt x="8489" y="16159"/>
                </a:lnTo>
                <a:lnTo>
                  <a:pt x="7745" y="16624"/>
                </a:lnTo>
                <a:lnTo>
                  <a:pt x="7745" y="16624"/>
                </a:lnTo>
                <a:lnTo>
                  <a:pt x="5727" y="17489"/>
                </a:lnTo>
                <a:lnTo>
                  <a:pt x="5830" y="17489"/>
                </a:lnTo>
                <a:lnTo>
                  <a:pt x="5420" y="17693"/>
                </a:lnTo>
                <a:lnTo>
                  <a:pt x="5625" y="17693"/>
                </a:lnTo>
                <a:lnTo>
                  <a:pt x="5318" y="17898"/>
                </a:lnTo>
                <a:lnTo>
                  <a:pt x="5420" y="17898"/>
                </a:lnTo>
                <a:lnTo>
                  <a:pt x="5318" y="18102"/>
                </a:lnTo>
                <a:lnTo>
                  <a:pt x="5318" y="18102"/>
                </a:lnTo>
                <a:lnTo>
                  <a:pt x="5727" y="17898"/>
                </a:lnTo>
                <a:lnTo>
                  <a:pt x="5625" y="18000"/>
                </a:lnTo>
                <a:lnTo>
                  <a:pt x="5727" y="18000"/>
                </a:lnTo>
                <a:lnTo>
                  <a:pt x="5625" y="18102"/>
                </a:lnTo>
                <a:lnTo>
                  <a:pt x="5830" y="18102"/>
                </a:lnTo>
                <a:lnTo>
                  <a:pt x="5420" y="18205"/>
                </a:lnTo>
                <a:lnTo>
                  <a:pt x="6545" y="18307"/>
                </a:lnTo>
                <a:lnTo>
                  <a:pt x="6239" y="18307"/>
                </a:lnTo>
                <a:lnTo>
                  <a:pt x="6443" y="18409"/>
                </a:lnTo>
                <a:lnTo>
                  <a:pt x="6034" y="18614"/>
                </a:lnTo>
                <a:lnTo>
                  <a:pt x="6034" y="18614"/>
                </a:lnTo>
                <a:lnTo>
                  <a:pt x="6136" y="18409"/>
                </a:lnTo>
                <a:lnTo>
                  <a:pt x="5625" y="18511"/>
                </a:lnTo>
                <a:lnTo>
                  <a:pt x="5625" y="18307"/>
                </a:lnTo>
                <a:lnTo>
                  <a:pt x="4807" y="18614"/>
                </a:lnTo>
                <a:lnTo>
                  <a:pt x="5011" y="18614"/>
                </a:lnTo>
                <a:lnTo>
                  <a:pt x="5011" y="19227"/>
                </a:lnTo>
                <a:lnTo>
                  <a:pt x="7466" y="18511"/>
                </a:lnTo>
                <a:lnTo>
                  <a:pt x="7466" y="18511"/>
                </a:lnTo>
                <a:lnTo>
                  <a:pt x="5727" y="19943"/>
                </a:lnTo>
                <a:lnTo>
                  <a:pt x="5932" y="19943"/>
                </a:lnTo>
                <a:lnTo>
                  <a:pt x="5011" y="20352"/>
                </a:lnTo>
                <a:lnTo>
                  <a:pt x="6750" y="20045"/>
                </a:lnTo>
                <a:lnTo>
                  <a:pt x="7159" y="20352"/>
                </a:lnTo>
                <a:lnTo>
                  <a:pt x="8386" y="20045"/>
                </a:lnTo>
                <a:lnTo>
                  <a:pt x="8386" y="20045"/>
                </a:lnTo>
                <a:lnTo>
                  <a:pt x="7875" y="20352"/>
                </a:lnTo>
                <a:lnTo>
                  <a:pt x="7875" y="20352"/>
                </a:lnTo>
                <a:lnTo>
                  <a:pt x="9511" y="19943"/>
                </a:lnTo>
                <a:lnTo>
                  <a:pt x="8080" y="20761"/>
                </a:lnTo>
                <a:lnTo>
                  <a:pt x="8182" y="20864"/>
                </a:lnTo>
                <a:lnTo>
                  <a:pt x="5523" y="22193"/>
                </a:lnTo>
                <a:lnTo>
                  <a:pt x="5523" y="22091"/>
                </a:lnTo>
                <a:lnTo>
                  <a:pt x="3375" y="22909"/>
                </a:lnTo>
                <a:lnTo>
                  <a:pt x="3375" y="23114"/>
                </a:lnTo>
                <a:lnTo>
                  <a:pt x="3170" y="23011"/>
                </a:lnTo>
                <a:lnTo>
                  <a:pt x="2966" y="23114"/>
                </a:lnTo>
                <a:lnTo>
                  <a:pt x="2966" y="23114"/>
                </a:lnTo>
                <a:lnTo>
                  <a:pt x="3170" y="22909"/>
                </a:lnTo>
                <a:lnTo>
                  <a:pt x="2864" y="23011"/>
                </a:lnTo>
                <a:lnTo>
                  <a:pt x="2864" y="23011"/>
                </a:lnTo>
                <a:lnTo>
                  <a:pt x="2966" y="22909"/>
                </a:lnTo>
                <a:lnTo>
                  <a:pt x="1120" y="23634"/>
                </a:lnTo>
                <a:lnTo>
                  <a:pt x="1120" y="23634"/>
                </a:lnTo>
                <a:lnTo>
                  <a:pt x="1023" y="23830"/>
                </a:lnTo>
                <a:lnTo>
                  <a:pt x="2276" y="23472"/>
                </a:lnTo>
                <a:lnTo>
                  <a:pt x="2276" y="23472"/>
                </a:lnTo>
                <a:lnTo>
                  <a:pt x="3886" y="23114"/>
                </a:lnTo>
                <a:lnTo>
                  <a:pt x="3682" y="23318"/>
                </a:lnTo>
                <a:lnTo>
                  <a:pt x="5069" y="22823"/>
                </a:lnTo>
                <a:lnTo>
                  <a:pt x="5069" y="22823"/>
                </a:lnTo>
                <a:lnTo>
                  <a:pt x="5216" y="22602"/>
                </a:lnTo>
                <a:lnTo>
                  <a:pt x="5932" y="22398"/>
                </a:lnTo>
                <a:lnTo>
                  <a:pt x="5830" y="22398"/>
                </a:lnTo>
                <a:lnTo>
                  <a:pt x="10534" y="20761"/>
                </a:lnTo>
                <a:lnTo>
                  <a:pt x="10432" y="20761"/>
                </a:lnTo>
                <a:lnTo>
                  <a:pt x="11352" y="20352"/>
                </a:lnTo>
                <a:lnTo>
                  <a:pt x="11455" y="19943"/>
                </a:lnTo>
                <a:lnTo>
                  <a:pt x="12580" y="19330"/>
                </a:lnTo>
                <a:lnTo>
                  <a:pt x="12580" y="19432"/>
                </a:lnTo>
                <a:lnTo>
                  <a:pt x="12886" y="19330"/>
                </a:lnTo>
                <a:lnTo>
                  <a:pt x="12886" y="19227"/>
                </a:lnTo>
                <a:lnTo>
                  <a:pt x="17386" y="17693"/>
                </a:lnTo>
                <a:lnTo>
                  <a:pt x="16568" y="18102"/>
                </a:lnTo>
                <a:lnTo>
                  <a:pt x="16875" y="18205"/>
                </a:lnTo>
                <a:lnTo>
                  <a:pt x="16875" y="18307"/>
                </a:lnTo>
                <a:lnTo>
                  <a:pt x="14011" y="19125"/>
                </a:lnTo>
                <a:lnTo>
                  <a:pt x="14318" y="19330"/>
                </a:lnTo>
                <a:lnTo>
                  <a:pt x="13193" y="19841"/>
                </a:lnTo>
                <a:lnTo>
                  <a:pt x="15443" y="19227"/>
                </a:lnTo>
                <a:lnTo>
                  <a:pt x="15443" y="19227"/>
                </a:lnTo>
                <a:lnTo>
                  <a:pt x="15341" y="19330"/>
                </a:lnTo>
                <a:lnTo>
                  <a:pt x="15852" y="19023"/>
                </a:lnTo>
                <a:lnTo>
                  <a:pt x="15852" y="19125"/>
                </a:lnTo>
                <a:lnTo>
                  <a:pt x="17284" y="18614"/>
                </a:lnTo>
                <a:lnTo>
                  <a:pt x="16875" y="18614"/>
                </a:lnTo>
                <a:lnTo>
                  <a:pt x="17284" y="18409"/>
                </a:lnTo>
                <a:lnTo>
                  <a:pt x="17182" y="18409"/>
                </a:lnTo>
                <a:lnTo>
                  <a:pt x="17554" y="18186"/>
                </a:lnTo>
                <a:lnTo>
                  <a:pt x="17554" y="18186"/>
                </a:lnTo>
                <a:lnTo>
                  <a:pt x="18205" y="18000"/>
                </a:lnTo>
                <a:lnTo>
                  <a:pt x="18205" y="18000"/>
                </a:lnTo>
                <a:lnTo>
                  <a:pt x="17795" y="18307"/>
                </a:lnTo>
                <a:lnTo>
                  <a:pt x="19125" y="18102"/>
                </a:lnTo>
                <a:lnTo>
                  <a:pt x="18614" y="18409"/>
                </a:lnTo>
                <a:lnTo>
                  <a:pt x="18818" y="18409"/>
                </a:lnTo>
                <a:lnTo>
                  <a:pt x="18818" y="18511"/>
                </a:lnTo>
                <a:lnTo>
                  <a:pt x="19125" y="18511"/>
                </a:lnTo>
                <a:lnTo>
                  <a:pt x="18818" y="18716"/>
                </a:lnTo>
                <a:lnTo>
                  <a:pt x="19227" y="18716"/>
                </a:lnTo>
                <a:lnTo>
                  <a:pt x="19841" y="18511"/>
                </a:lnTo>
                <a:lnTo>
                  <a:pt x="19432" y="18920"/>
                </a:lnTo>
                <a:lnTo>
                  <a:pt x="19636" y="19125"/>
                </a:lnTo>
                <a:lnTo>
                  <a:pt x="21682" y="19023"/>
                </a:lnTo>
                <a:lnTo>
                  <a:pt x="21682" y="19023"/>
                </a:lnTo>
                <a:lnTo>
                  <a:pt x="21477" y="19227"/>
                </a:lnTo>
                <a:lnTo>
                  <a:pt x="23216" y="19227"/>
                </a:lnTo>
                <a:lnTo>
                  <a:pt x="22295" y="19534"/>
                </a:lnTo>
                <a:lnTo>
                  <a:pt x="22909" y="19943"/>
                </a:lnTo>
                <a:lnTo>
                  <a:pt x="22807" y="19943"/>
                </a:lnTo>
                <a:lnTo>
                  <a:pt x="23216" y="20659"/>
                </a:lnTo>
                <a:lnTo>
                  <a:pt x="23830" y="20659"/>
                </a:lnTo>
                <a:lnTo>
                  <a:pt x="23830" y="20455"/>
                </a:lnTo>
                <a:lnTo>
                  <a:pt x="24034" y="20352"/>
                </a:lnTo>
                <a:lnTo>
                  <a:pt x="23625" y="20148"/>
                </a:lnTo>
                <a:lnTo>
                  <a:pt x="24545" y="20045"/>
                </a:lnTo>
                <a:lnTo>
                  <a:pt x="24443" y="20148"/>
                </a:lnTo>
                <a:lnTo>
                  <a:pt x="24648" y="20148"/>
                </a:lnTo>
                <a:lnTo>
                  <a:pt x="24136" y="20659"/>
                </a:lnTo>
                <a:lnTo>
                  <a:pt x="24545" y="20761"/>
                </a:lnTo>
                <a:lnTo>
                  <a:pt x="25466" y="19636"/>
                </a:lnTo>
                <a:lnTo>
                  <a:pt x="24955" y="20557"/>
                </a:lnTo>
                <a:lnTo>
                  <a:pt x="25159" y="20761"/>
                </a:lnTo>
                <a:lnTo>
                  <a:pt x="25670" y="20557"/>
                </a:lnTo>
                <a:lnTo>
                  <a:pt x="25159" y="20966"/>
                </a:lnTo>
                <a:lnTo>
                  <a:pt x="25568" y="21170"/>
                </a:lnTo>
                <a:lnTo>
                  <a:pt x="24750" y="21784"/>
                </a:lnTo>
                <a:lnTo>
                  <a:pt x="25159" y="21886"/>
                </a:lnTo>
                <a:lnTo>
                  <a:pt x="25159" y="22193"/>
                </a:lnTo>
                <a:lnTo>
                  <a:pt x="25057" y="22295"/>
                </a:lnTo>
                <a:lnTo>
                  <a:pt x="25364" y="22705"/>
                </a:lnTo>
                <a:lnTo>
                  <a:pt x="24648" y="23114"/>
                </a:lnTo>
                <a:lnTo>
                  <a:pt x="24545" y="23420"/>
                </a:lnTo>
                <a:lnTo>
                  <a:pt x="25670" y="22807"/>
                </a:lnTo>
                <a:lnTo>
                  <a:pt x="24750" y="24136"/>
                </a:lnTo>
                <a:lnTo>
                  <a:pt x="26284" y="23011"/>
                </a:lnTo>
                <a:lnTo>
                  <a:pt x="26284" y="23011"/>
                </a:lnTo>
                <a:lnTo>
                  <a:pt x="25568" y="23830"/>
                </a:lnTo>
                <a:lnTo>
                  <a:pt x="25568" y="23830"/>
                </a:lnTo>
                <a:lnTo>
                  <a:pt x="26182" y="23318"/>
                </a:lnTo>
                <a:lnTo>
                  <a:pt x="26182" y="23495"/>
                </a:lnTo>
                <a:lnTo>
                  <a:pt x="26182" y="23495"/>
                </a:lnTo>
                <a:lnTo>
                  <a:pt x="24750" y="24545"/>
                </a:lnTo>
                <a:lnTo>
                  <a:pt x="25159" y="24648"/>
                </a:lnTo>
                <a:lnTo>
                  <a:pt x="24443" y="25364"/>
                </a:lnTo>
                <a:lnTo>
                  <a:pt x="24443" y="25568"/>
                </a:lnTo>
                <a:lnTo>
                  <a:pt x="25261" y="25261"/>
                </a:lnTo>
                <a:lnTo>
                  <a:pt x="25364" y="25159"/>
                </a:lnTo>
                <a:lnTo>
                  <a:pt x="25773" y="25057"/>
                </a:lnTo>
                <a:lnTo>
                  <a:pt x="25364" y="25261"/>
                </a:lnTo>
                <a:lnTo>
                  <a:pt x="25773" y="25568"/>
                </a:lnTo>
                <a:lnTo>
                  <a:pt x="25261" y="25261"/>
                </a:lnTo>
                <a:lnTo>
                  <a:pt x="24955" y="25466"/>
                </a:lnTo>
                <a:lnTo>
                  <a:pt x="25364" y="25977"/>
                </a:lnTo>
                <a:lnTo>
                  <a:pt x="24750" y="26489"/>
                </a:lnTo>
                <a:lnTo>
                  <a:pt x="24750" y="26489"/>
                </a:lnTo>
                <a:lnTo>
                  <a:pt x="25159" y="26284"/>
                </a:lnTo>
                <a:lnTo>
                  <a:pt x="24545" y="26693"/>
                </a:lnTo>
                <a:lnTo>
                  <a:pt x="24443" y="27000"/>
                </a:lnTo>
                <a:lnTo>
                  <a:pt x="26080" y="25977"/>
                </a:lnTo>
                <a:lnTo>
                  <a:pt x="25670" y="26386"/>
                </a:lnTo>
                <a:lnTo>
                  <a:pt x="25773" y="26795"/>
                </a:lnTo>
                <a:lnTo>
                  <a:pt x="25568" y="26489"/>
                </a:lnTo>
                <a:lnTo>
                  <a:pt x="24852" y="26795"/>
                </a:lnTo>
                <a:lnTo>
                  <a:pt x="24955" y="26795"/>
                </a:lnTo>
                <a:lnTo>
                  <a:pt x="24545" y="27307"/>
                </a:lnTo>
                <a:lnTo>
                  <a:pt x="25466" y="27102"/>
                </a:lnTo>
                <a:lnTo>
                  <a:pt x="24341" y="27614"/>
                </a:lnTo>
                <a:lnTo>
                  <a:pt x="25159" y="27818"/>
                </a:lnTo>
                <a:lnTo>
                  <a:pt x="25057" y="27920"/>
                </a:lnTo>
                <a:lnTo>
                  <a:pt x="25159" y="28023"/>
                </a:lnTo>
                <a:lnTo>
                  <a:pt x="24852" y="28125"/>
                </a:lnTo>
                <a:lnTo>
                  <a:pt x="25364" y="28125"/>
                </a:lnTo>
                <a:lnTo>
                  <a:pt x="24852" y="28227"/>
                </a:lnTo>
                <a:lnTo>
                  <a:pt x="25977" y="28227"/>
                </a:lnTo>
                <a:lnTo>
                  <a:pt x="26284" y="27920"/>
                </a:lnTo>
                <a:lnTo>
                  <a:pt x="25773" y="28841"/>
                </a:lnTo>
                <a:lnTo>
                  <a:pt x="26591" y="28636"/>
                </a:lnTo>
                <a:lnTo>
                  <a:pt x="26489" y="29148"/>
                </a:lnTo>
                <a:lnTo>
                  <a:pt x="26182" y="29352"/>
                </a:lnTo>
                <a:lnTo>
                  <a:pt x="26182" y="29352"/>
                </a:lnTo>
                <a:lnTo>
                  <a:pt x="26795" y="29148"/>
                </a:lnTo>
                <a:lnTo>
                  <a:pt x="26489" y="29455"/>
                </a:lnTo>
                <a:lnTo>
                  <a:pt x="26898" y="29455"/>
                </a:lnTo>
                <a:lnTo>
                  <a:pt x="26489" y="29659"/>
                </a:lnTo>
                <a:lnTo>
                  <a:pt x="26489" y="29864"/>
                </a:lnTo>
                <a:lnTo>
                  <a:pt x="26591" y="30068"/>
                </a:lnTo>
                <a:lnTo>
                  <a:pt x="26693" y="30068"/>
                </a:lnTo>
                <a:lnTo>
                  <a:pt x="26386" y="30375"/>
                </a:lnTo>
                <a:lnTo>
                  <a:pt x="26386" y="30682"/>
                </a:lnTo>
                <a:lnTo>
                  <a:pt x="26489" y="30682"/>
                </a:lnTo>
                <a:lnTo>
                  <a:pt x="26386" y="30784"/>
                </a:lnTo>
                <a:lnTo>
                  <a:pt x="26386" y="30682"/>
                </a:lnTo>
                <a:lnTo>
                  <a:pt x="26080" y="31295"/>
                </a:lnTo>
                <a:lnTo>
                  <a:pt x="25670" y="31500"/>
                </a:lnTo>
                <a:lnTo>
                  <a:pt x="25568" y="31602"/>
                </a:lnTo>
                <a:lnTo>
                  <a:pt x="25568" y="31500"/>
                </a:lnTo>
                <a:lnTo>
                  <a:pt x="25670" y="31500"/>
                </a:lnTo>
                <a:lnTo>
                  <a:pt x="26182" y="30886"/>
                </a:lnTo>
                <a:lnTo>
                  <a:pt x="26182" y="30886"/>
                </a:lnTo>
                <a:lnTo>
                  <a:pt x="25466" y="31398"/>
                </a:lnTo>
                <a:lnTo>
                  <a:pt x="25875" y="30989"/>
                </a:lnTo>
                <a:lnTo>
                  <a:pt x="25875" y="31091"/>
                </a:lnTo>
                <a:lnTo>
                  <a:pt x="26182" y="30682"/>
                </a:lnTo>
                <a:lnTo>
                  <a:pt x="24852" y="30477"/>
                </a:lnTo>
                <a:lnTo>
                  <a:pt x="24341" y="31909"/>
                </a:lnTo>
                <a:lnTo>
                  <a:pt x="24545" y="31909"/>
                </a:lnTo>
                <a:lnTo>
                  <a:pt x="24136" y="32420"/>
                </a:lnTo>
                <a:lnTo>
                  <a:pt x="24136" y="32216"/>
                </a:lnTo>
                <a:lnTo>
                  <a:pt x="23932" y="32523"/>
                </a:lnTo>
                <a:lnTo>
                  <a:pt x="24545" y="32727"/>
                </a:lnTo>
                <a:lnTo>
                  <a:pt x="24034" y="32625"/>
                </a:lnTo>
                <a:lnTo>
                  <a:pt x="21989" y="35489"/>
                </a:lnTo>
                <a:lnTo>
                  <a:pt x="22091" y="35489"/>
                </a:lnTo>
                <a:lnTo>
                  <a:pt x="20557" y="38250"/>
                </a:lnTo>
                <a:lnTo>
                  <a:pt x="20557" y="38148"/>
                </a:lnTo>
                <a:lnTo>
                  <a:pt x="20250" y="38659"/>
                </a:lnTo>
                <a:lnTo>
                  <a:pt x="20348" y="40709"/>
                </a:lnTo>
                <a:lnTo>
                  <a:pt x="20348" y="40709"/>
                </a:lnTo>
                <a:lnTo>
                  <a:pt x="20148" y="40909"/>
                </a:lnTo>
                <a:lnTo>
                  <a:pt x="20455" y="41011"/>
                </a:lnTo>
                <a:lnTo>
                  <a:pt x="20761" y="40807"/>
                </a:lnTo>
                <a:lnTo>
                  <a:pt x="21477" y="40807"/>
                </a:lnTo>
                <a:lnTo>
                  <a:pt x="20761" y="40909"/>
                </a:lnTo>
                <a:lnTo>
                  <a:pt x="20761" y="41420"/>
                </a:lnTo>
                <a:lnTo>
                  <a:pt x="20557" y="41114"/>
                </a:lnTo>
                <a:lnTo>
                  <a:pt x="20352" y="41727"/>
                </a:lnTo>
                <a:lnTo>
                  <a:pt x="20557" y="42341"/>
                </a:lnTo>
                <a:lnTo>
                  <a:pt x="20352" y="42648"/>
                </a:lnTo>
                <a:lnTo>
                  <a:pt x="20864" y="43875"/>
                </a:lnTo>
                <a:lnTo>
                  <a:pt x="20761" y="44284"/>
                </a:lnTo>
                <a:lnTo>
                  <a:pt x="21068" y="44591"/>
                </a:lnTo>
                <a:lnTo>
                  <a:pt x="21477" y="44693"/>
                </a:lnTo>
                <a:lnTo>
                  <a:pt x="23011" y="47250"/>
                </a:lnTo>
                <a:lnTo>
                  <a:pt x="22909" y="47455"/>
                </a:lnTo>
                <a:lnTo>
                  <a:pt x="23216" y="49295"/>
                </a:lnTo>
                <a:lnTo>
                  <a:pt x="23932" y="50114"/>
                </a:lnTo>
                <a:lnTo>
                  <a:pt x="23932" y="51341"/>
                </a:lnTo>
                <a:lnTo>
                  <a:pt x="24034" y="51341"/>
                </a:lnTo>
                <a:lnTo>
                  <a:pt x="24034" y="51545"/>
                </a:lnTo>
                <a:lnTo>
                  <a:pt x="23830" y="51341"/>
                </a:lnTo>
                <a:lnTo>
                  <a:pt x="23216" y="51443"/>
                </a:lnTo>
                <a:lnTo>
                  <a:pt x="23830" y="52159"/>
                </a:lnTo>
                <a:lnTo>
                  <a:pt x="24648" y="52364"/>
                </a:lnTo>
                <a:lnTo>
                  <a:pt x="25261" y="54818"/>
                </a:lnTo>
                <a:lnTo>
                  <a:pt x="26795" y="56455"/>
                </a:lnTo>
                <a:lnTo>
                  <a:pt x="26898" y="55432"/>
                </a:lnTo>
                <a:lnTo>
                  <a:pt x="26386" y="55227"/>
                </a:lnTo>
                <a:lnTo>
                  <a:pt x="25773" y="52364"/>
                </a:lnTo>
                <a:lnTo>
                  <a:pt x="25773" y="52670"/>
                </a:lnTo>
                <a:lnTo>
                  <a:pt x="25261" y="50830"/>
                </a:lnTo>
                <a:lnTo>
                  <a:pt x="25057" y="50727"/>
                </a:lnTo>
                <a:lnTo>
                  <a:pt x="24341" y="48068"/>
                </a:lnTo>
                <a:lnTo>
                  <a:pt x="24545" y="47250"/>
                </a:lnTo>
                <a:lnTo>
                  <a:pt x="25159" y="47659"/>
                </a:lnTo>
                <a:lnTo>
                  <a:pt x="25364" y="47557"/>
                </a:lnTo>
                <a:lnTo>
                  <a:pt x="25466" y="47761"/>
                </a:lnTo>
                <a:lnTo>
                  <a:pt x="25875" y="47966"/>
                </a:lnTo>
                <a:lnTo>
                  <a:pt x="26591" y="51034"/>
                </a:lnTo>
                <a:lnTo>
                  <a:pt x="27205" y="51341"/>
                </a:lnTo>
                <a:lnTo>
                  <a:pt x="27000" y="51852"/>
                </a:lnTo>
                <a:lnTo>
                  <a:pt x="28023" y="53080"/>
                </a:lnTo>
                <a:lnTo>
                  <a:pt x="27920" y="52977"/>
                </a:lnTo>
                <a:lnTo>
                  <a:pt x="28125" y="53591"/>
                </a:lnTo>
                <a:lnTo>
                  <a:pt x="27920" y="53795"/>
                </a:lnTo>
                <a:lnTo>
                  <a:pt x="28636" y="54307"/>
                </a:lnTo>
                <a:lnTo>
                  <a:pt x="28432" y="54205"/>
                </a:lnTo>
                <a:lnTo>
                  <a:pt x="29045" y="54920"/>
                </a:lnTo>
                <a:lnTo>
                  <a:pt x="28841" y="54920"/>
                </a:lnTo>
                <a:lnTo>
                  <a:pt x="29761" y="56148"/>
                </a:lnTo>
                <a:lnTo>
                  <a:pt x="30477" y="58091"/>
                </a:lnTo>
                <a:lnTo>
                  <a:pt x="29966" y="59216"/>
                </a:lnTo>
                <a:lnTo>
                  <a:pt x="37534" y="63920"/>
                </a:lnTo>
                <a:lnTo>
                  <a:pt x="39068" y="63307"/>
                </a:lnTo>
                <a:lnTo>
                  <a:pt x="39170" y="63307"/>
                </a:lnTo>
                <a:lnTo>
                  <a:pt x="39784" y="63614"/>
                </a:lnTo>
                <a:lnTo>
                  <a:pt x="39784" y="63614"/>
                </a:lnTo>
                <a:lnTo>
                  <a:pt x="39375" y="63307"/>
                </a:lnTo>
                <a:lnTo>
                  <a:pt x="39375" y="63307"/>
                </a:lnTo>
                <a:lnTo>
                  <a:pt x="44284" y="66375"/>
                </a:lnTo>
                <a:lnTo>
                  <a:pt x="45000" y="66273"/>
                </a:lnTo>
                <a:lnTo>
                  <a:pt x="45409" y="66682"/>
                </a:lnTo>
                <a:lnTo>
                  <a:pt x="45307" y="66989"/>
                </a:lnTo>
                <a:lnTo>
                  <a:pt x="46534" y="68830"/>
                </a:lnTo>
                <a:lnTo>
                  <a:pt x="46534" y="69443"/>
                </a:lnTo>
                <a:lnTo>
                  <a:pt x="47148" y="70159"/>
                </a:lnTo>
                <a:lnTo>
                  <a:pt x="47352" y="69852"/>
                </a:lnTo>
                <a:lnTo>
                  <a:pt x="47045" y="69443"/>
                </a:lnTo>
                <a:lnTo>
                  <a:pt x="47045" y="69443"/>
                </a:lnTo>
                <a:lnTo>
                  <a:pt x="48784" y="71386"/>
                </a:lnTo>
                <a:lnTo>
                  <a:pt x="48784" y="71386"/>
                </a:lnTo>
                <a:lnTo>
                  <a:pt x="48580" y="71080"/>
                </a:lnTo>
                <a:lnTo>
                  <a:pt x="49091" y="71693"/>
                </a:lnTo>
                <a:lnTo>
                  <a:pt x="49705" y="71489"/>
                </a:lnTo>
                <a:lnTo>
                  <a:pt x="50625" y="72205"/>
                </a:lnTo>
                <a:lnTo>
                  <a:pt x="50727" y="71898"/>
                </a:lnTo>
                <a:lnTo>
                  <a:pt x="51136" y="72614"/>
                </a:lnTo>
                <a:lnTo>
                  <a:pt x="51648" y="72307"/>
                </a:lnTo>
                <a:lnTo>
                  <a:pt x="51341" y="71693"/>
                </a:lnTo>
                <a:lnTo>
                  <a:pt x="52670" y="70773"/>
                </a:lnTo>
                <a:lnTo>
                  <a:pt x="53182" y="71489"/>
                </a:lnTo>
                <a:lnTo>
                  <a:pt x="53182" y="71284"/>
                </a:lnTo>
                <a:lnTo>
                  <a:pt x="53386" y="71386"/>
                </a:lnTo>
                <a:lnTo>
                  <a:pt x="53489" y="71284"/>
                </a:lnTo>
                <a:lnTo>
                  <a:pt x="53693" y="71693"/>
                </a:lnTo>
                <a:lnTo>
                  <a:pt x="53386" y="71386"/>
                </a:lnTo>
                <a:lnTo>
                  <a:pt x="53182" y="71795"/>
                </a:lnTo>
                <a:lnTo>
                  <a:pt x="53795" y="75682"/>
                </a:lnTo>
                <a:lnTo>
                  <a:pt x="53898" y="75682"/>
                </a:lnTo>
                <a:lnTo>
                  <a:pt x="53898" y="75989"/>
                </a:lnTo>
                <a:lnTo>
                  <a:pt x="54000" y="75886"/>
                </a:lnTo>
                <a:lnTo>
                  <a:pt x="54205" y="75989"/>
                </a:lnTo>
                <a:lnTo>
                  <a:pt x="53489" y="77216"/>
                </a:lnTo>
                <a:lnTo>
                  <a:pt x="52977" y="77523"/>
                </a:lnTo>
                <a:lnTo>
                  <a:pt x="52773" y="78239"/>
                </a:lnTo>
                <a:lnTo>
                  <a:pt x="52364" y="78341"/>
                </a:lnTo>
                <a:lnTo>
                  <a:pt x="52568" y="78750"/>
                </a:lnTo>
                <a:lnTo>
                  <a:pt x="51648" y="79159"/>
                </a:lnTo>
                <a:lnTo>
                  <a:pt x="51239" y="80693"/>
                </a:lnTo>
                <a:lnTo>
                  <a:pt x="51034" y="80591"/>
                </a:lnTo>
                <a:lnTo>
                  <a:pt x="50727" y="81307"/>
                </a:lnTo>
                <a:lnTo>
                  <a:pt x="50727" y="82227"/>
                </a:lnTo>
                <a:lnTo>
                  <a:pt x="51034" y="82739"/>
                </a:lnTo>
                <a:lnTo>
                  <a:pt x="51545" y="82432"/>
                </a:lnTo>
                <a:lnTo>
                  <a:pt x="51648" y="82125"/>
                </a:lnTo>
                <a:lnTo>
                  <a:pt x="51750" y="82841"/>
                </a:lnTo>
                <a:lnTo>
                  <a:pt x="50318" y="84886"/>
                </a:lnTo>
                <a:lnTo>
                  <a:pt x="50830" y="85909"/>
                </a:lnTo>
                <a:lnTo>
                  <a:pt x="50625" y="86011"/>
                </a:lnTo>
                <a:lnTo>
                  <a:pt x="60852" y="98693"/>
                </a:lnTo>
                <a:lnTo>
                  <a:pt x="61977" y="118125"/>
                </a:lnTo>
                <a:lnTo>
                  <a:pt x="61670" y="118330"/>
                </a:lnTo>
                <a:lnTo>
                  <a:pt x="63102" y="122932"/>
                </a:lnTo>
                <a:lnTo>
                  <a:pt x="64125" y="122625"/>
                </a:lnTo>
                <a:lnTo>
                  <a:pt x="63818" y="123136"/>
                </a:lnTo>
                <a:lnTo>
                  <a:pt x="64125" y="123136"/>
                </a:lnTo>
                <a:lnTo>
                  <a:pt x="64330" y="123648"/>
                </a:lnTo>
                <a:lnTo>
                  <a:pt x="64023" y="123648"/>
                </a:lnTo>
                <a:lnTo>
                  <a:pt x="64227" y="125284"/>
                </a:lnTo>
                <a:lnTo>
                  <a:pt x="64636" y="125489"/>
                </a:lnTo>
                <a:lnTo>
                  <a:pt x="64534" y="126511"/>
                </a:lnTo>
                <a:lnTo>
                  <a:pt x="64943" y="126716"/>
                </a:lnTo>
                <a:lnTo>
                  <a:pt x="64330" y="126716"/>
                </a:lnTo>
                <a:lnTo>
                  <a:pt x="64636" y="127432"/>
                </a:lnTo>
                <a:lnTo>
                  <a:pt x="64534" y="127739"/>
                </a:lnTo>
                <a:lnTo>
                  <a:pt x="64330" y="127023"/>
                </a:lnTo>
                <a:lnTo>
                  <a:pt x="64023" y="127432"/>
                </a:lnTo>
                <a:lnTo>
                  <a:pt x="64023" y="127432"/>
                </a:lnTo>
                <a:lnTo>
                  <a:pt x="64227" y="127023"/>
                </a:lnTo>
                <a:lnTo>
                  <a:pt x="64023" y="126614"/>
                </a:lnTo>
                <a:lnTo>
                  <a:pt x="64023" y="127023"/>
                </a:lnTo>
                <a:lnTo>
                  <a:pt x="63409" y="127125"/>
                </a:lnTo>
                <a:lnTo>
                  <a:pt x="63614" y="127432"/>
                </a:lnTo>
                <a:lnTo>
                  <a:pt x="63205" y="127943"/>
                </a:lnTo>
                <a:lnTo>
                  <a:pt x="63205" y="127943"/>
                </a:lnTo>
                <a:lnTo>
                  <a:pt x="63716" y="127739"/>
                </a:lnTo>
                <a:lnTo>
                  <a:pt x="64227" y="128148"/>
                </a:lnTo>
                <a:lnTo>
                  <a:pt x="64227" y="128045"/>
                </a:lnTo>
                <a:lnTo>
                  <a:pt x="64534" y="128250"/>
                </a:lnTo>
                <a:lnTo>
                  <a:pt x="64534" y="128455"/>
                </a:lnTo>
                <a:lnTo>
                  <a:pt x="64432" y="128659"/>
                </a:lnTo>
                <a:lnTo>
                  <a:pt x="64636" y="129068"/>
                </a:lnTo>
                <a:lnTo>
                  <a:pt x="65148" y="128864"/>
                </a:lnTo>
                <a:lnTo>
                  <a:pt x="65557" y="129477"/>
                </a:lnTo>
                <a:lnTo>
                  <a:pt x="64534" y="129273"/>
                </a:lnTo>
                <a:lnTo>
                  <a:pt x="65148" y="129682"/>
                </a:lnTo>
                <a:lnTo>
                  <a:pt x="65455" y="130705"/>
                </a:lnTo>
                <a:lnTo>
                  <a:pt x="65352" y="130295"/>
                </a:lnTo>
                <a:lnTo>
                  <a:pt x="65455" y="130295"/>
                </a:lnTo>
                <a:lnTo>
                  <a:pt x="65864" y="131216"/>
                </a:lnTo>
                <a:lnTo>
                  <a:pt x="65352" y="131420"/>
                </a:lnTo>
                <a:lnTo>
                  <a:pt x="66068" y="131727"/>
                </a:lnTo>
                <a:lnTo>
                  <a:pt x="65864" y="131727"/>
                </a:lnTo>
                <a:lnTo>
                  <a:pt x="66170" y="132034"/>
                </a:lnTo>
                <a:lnTo>
                  <a:pt x="66273" y="131727"/>
                </a:lnTo>
                <a:lnTo>
                  <a:pt x="66375" y="131932"/>
                </a:lnTo>
                <a:lnTo>
                  <a:pt x="66375" y="132239"/>
                </a:lnTo>
                <a:lnTo>
                  <a:pt x="66170" y="132034"/>
                </a:lnTo>
                <a:lnTo>
                  <a:pt x="65557" y="131625"/>
                </a:lnTo>
                <a:lnTo>
                  <a:pt x="65250" y="131932"/>
                </a:lnTo>
                <a:lnTo>
                  <a:pt x="67193" y="133261"/>
                </a:lnTo>
                <a:lnTo>
                  <a:pt x="67398" y="133159"/>
                </a:lnTo>
                <a:lnTo>
                  <a:pt x="67091" y="132750"/>
                </a:lnTo>
                <a:lnTo>
                  <a:pt x="67705" y="133057"/>
                </a:lnTo>
                <a:lnTo>
                  <a:pt x="67398" y="133159"/>
                </a:lnTo>
                <a:lnTo>
                  <a:pt x="67500" y="133261"/>
                </a:lnTo>
                <a:lnTo>
                  <a:pt x="67602" y="133159"/>
                </a:lnTo>
                <a:lnTo>
                  <a:pt x="67807" y="133568"/>
                </a:lnTo>
                <a:lnTo>
                  <a:pt x="67807" y="133568"/>
                </a:lnTo>
                <a:lnTo>
                  <a:pt x="67500" y="133261"/>
                </a:lnTo>
                <a:lnTo>
                  <a:pt x="67295" y="133364"/>
                </a:lnTo>
                <a:lnTo>
                  <a:pt x="66477" y="133364"/>
                </a:lnTo>
                <a:lnTo>
                  <a:pt x="66886" y="133773"/>
                </a:lnTo>
                <a:lnTo>
                  <a:pt x="67500" y="133670"/>
                </a:lnTo>
                <a:lnTo>
                  <a:pt x="67295" y="134080"/>
                </a:lnTo>
                <a:lnTo>
                  <a:pt x="67705" y="134284"/>
                </a:lnTo>
                <a:lnTo>
                  <a:pt x="67807" y="134080"/>
                </a:lnTo>
                <a:lnTo>
                  <a:pt x="67926" y="134000"/>
                </a:lnTo>
                <a:lnTo>
                  <a:pt x="67926" y="134000"/>
                </a:lnTo>
                <a:lnTo>
                  <a:pt x="68420" y="134693"/>
                </a:lnTo>
                <a:lnTo>
                  <a:pt x="69136" y="133977"/>
                </a:lnTo>
                <a:lnTo>
                  <a:pt x="69136" y="134284"/>
                </a:lnTo>
                <a:lnTo>
                  <a:pt x="68932" y="134489"/>
                </a:lnTo>
                <a:lnTo>
                  <a:pt x="68932" y="134693"/>
                </a:lnTo>
                <a:lnTo>
                  <a:pt x="68727" y="134795"/>
                </a:lnTo>
                <a:lnTo>
                  <a:pt x="69750" y="134795"/>
                </a:lnTo>
                <a:lnTo>
                  <a:pt x="69545" y="134182"/>
                </a:lnTo>
                <a:lnTo>
                  <a:pt x="69767" y="133988"/>
                </a:lnTo>
                <a:lnTo>
                  <a:pt x="69767" y="133988"/>
                </a:lnTo>
                <a:lnTo>
                  <a:pt x="70057" y="134182"/>
                </a:lnTo>
                <a:lnTo>
                  <a:pt x="69852" y="134284"/>
                </a:lnTo>
                <a:lnTo>
                  <a:pt x="70568" y="134591"/>
                </a:lnTo>
                <a:lnTo>
                  <a:pt x="70364" y="135000"/>
                </a:lnTo>
                <a:lnTo>
                  <a:pt x="71489" y="135614"/>
                </a:lnTo>
                <a:lnTo>
                  <a:pt x="71386" y="135716"/>
                </a:lnTo>
                <a:lnTo>
                  <a:pt x="70159" y="135205"/>
                </a:lnTo>
                <a:lnTo>
                  <a:pt x="70364" y="135205"/>
                </a:lnTo>
                <a:lnTo>
                  <a:pt x="70057" y="135000"/>
                </a:lnTo>
                <a:lnTo>
                  <a:pt x="69955" y="135102"/>
                </a:lnTo>
                <a:lnTo>
                  <a:pt x="70568" y="135716"/>
                </a:lnTo>
                <a:lnTo>
                  <a:pt x="70057" y="135511"/>
                </a:lnTo>
                <a:lnTo>
                  <a:pt x="69443" y="135716"/>
                </a:lnTo>
                <a:lnTo>
                  <a:pt x="69545" y="135818"/>
                </a:lnTo>
                <a:lnTo>
                  <a:pt x="73943" y="136125"/>
                </a:lnTo>
                <a:lnTo>
                  <a:pt x="74557" y="135818"/>
                </a:lnTo>
                <a:lnTo>
                  <a:pt x="71489" y="134489"/>
                </a:lnTo>
                <a:lnTo>
                  <a:pt x="71591" y="134284"/>
                </a:lnTo>
                <a:lnTo>
                  <a:pt x="71080" y="133875"/>
                </a:lnTo>
                <a:lnTo>
                  <a:pt x="69782" y="133975"/>
                </a:lnTo>
                <a:lnTo>
                  <a:pt x="69782" y="133975"/>
                </a:lnTo>
                <a:lnTo>
                  <a:pt x="70364" y="133466"/>
                </a:lnTo>
                <a:lnTo>
                  <a:pt x="71080" y="133568"/>
                </a:lnTo>
                <a:lnTo>
                  <a:pt x="71080" y="133568"/>
                </a:lnTo>
                <a:lnTo>
                  <a:pt x="70057" y="132852"/>
                </a:lnTo>
                <a:lnTo>
                  <a:pt x="70364" y="132750"/>
                </a:lnTo>
                <a:lnTo>
                  <a:pt x="69852" y="132341"/>
                </a:lnTo>
                <a:lnTo>
                  <a:pt x="70159" y="131318"/>
                </a:lnTo>
                <a:lnTo>
                  <a:pt x="69750" y="131216"/>
                </a:lnTo>
                <a:lnTo>
                  <a:pt x="69955" y="131216"/>
                </a:lnTo>
                <a:lnTo>
                  <a:pt x="69955" y="131011"/>
                </a:lnTo>
                <a:lnTo>
                  <a:pt x="70670" y="131216"/>
                </a:lnTo>
                <a:lnTo>
                  <a:pt x="70670" y="131216"/>
                </a:lnTo>
                <a:lnTo>
                  <a:pt x="70466" y="130500"/>
                </a:lnTo>
                <a:lnTo>
                  <a:pt x="71591" y="129170"/>
                </a:lnTo>
                <a:lnTo>
                  <a:pt x="71182" y="129068"/>
                </a:lnTo>
                <a:lnTo>
                  <a:pt x="71284" y="128455"/>
                </a:lnTo>
                <a:lnTo>
                  <a:pt x="69443" y="127330"/>
                </a:lnTo>
                <a:lnTo>
                  <a:pt x="69852" y="126409"/>
                </a:lnTo>
                <a:lnTo>
                  <a:pt x="70159" y="126205"/>
                </a:lnTo>
                <a:lnTo>
                  <a:pt x="70670" y="126205"/>
                </a:lnTo>
                <a:lnTo>
                  <a:pt x="70568" y="124670"/>
                </a:lnTo>
                <a:lnTo>
                  <a:pt x="71182" y="124159"/>
                </a:lnTo>
                <a:lnTo>
                  <a:pt x="70568" y="123852"/>
                </a:lnTo>
                <a:lnTo>
                  <a:pt x="70977" y="123750"/>
                </a:lnTo>
                <a:lnTo>
                  <a:pt x="71284" y="124057"/>
                </a:lnTo>
                <a:lnTo>
                  <a:pt x="71284" y="124057"/>
                </a:lnTo>
                <a:lnTo>
                  <a:pt x="70977" y="123443"/>
                </a:lnTo>
                <a:lnTo>
                  <a:pt x="70773" y="123545"/>
                </a:lnTo>
                <a:lnTo>
                  <a:pt x="70364" y="123239"/>
                </a:lnTo>
                <a:lnTo>
                  <a:pt x="69955" y="122318"/>
                </a:lnTo>
                <a:lnTo>
                  <a:pt x="70057" y="122011"/>
                </a:lnTo>
                <a:lnTo>
                  <a:pt x="71182" y="122318"/>
                </a:lnTo>
                <a:lnTo>
                  <a:pt x="72205" y="122011"/>
                </a:lnTo>
                <a:lnTo>
                  <a:pt x="72000" y="121193"/>
                </a:lnTo>
                <a:lnTo>
                  <a:pt x="72102" y="120886"/>
                </a:lnTo>
                <a:lnTo>
                  <a:pt x="71898" y="120580"/>
                </a:lnTo>
                <a:lnTo>
                  <a:pt x="72000" y="120580"/>
                </a:lnTo>
                <a:lnTo>
                  <a:pt x="71693" y="120170"/>
                </a:lnTo>
                <a:lnTo>
                  <a:pt x="75477" y="119250"/>
                </a:lnTo>
                <a:lnTo>
                  <a:pt x="75886" y="117716"/>
                </a:lnTo>
                <a:lnTo>
                  <a:pt x="73739" y="114545"/>
                </a:lnTo>
                <a:lnTo>
                  <a:pt x="73739" y="114034"/>
                </a:lnTo>
                <a:lnTo>
                  <a:pt x="73943" y="114034"/>
                </a:lnTo>
                <a:lnTo>
                  <a:pt x="73841" y="113420"/>
                </a:lnTo>
                <a:lnTo>
                  <a:pt x="74045" y="113932"/>
                </a:lnTo>
                <a:lnTo>
                  <a:pt x="73841" y="114341"/>
                </a:lnTo>
                <a:lnTo>
                  <a:pt x="74557" y="115466"/>
                </a:lnTo>
                <a:lnTo>
                  <a:pt x="77216" y="115875"/>
                </a:lnTo>
                <a:lnTo>
                  <a:pt x="79466" y="111580"/>
                </a:lnTo>
                <a:lnTo>
                  <a:pt x="79568" y="111682"/>
                </a:lnTo>
                <a:lnTo>
                  <a:pt x="79568" y="111273"/>
                </a:lnTo>
                <a:lnTo>
                  <a:pt x="79466" y="110966"/>
                </a:lnTo>
                <a:lnTo>
                  <a:pt x="79773" y="111273"/>
                </a:lnTo>
                <a:lnTo>
                  <a:pt x="79875" y="111273"/>
                </a:lnTo>
                <a:lnTo>
                  <a:pt x="79364" y="112500"/>
                </a:lnTo>
                <a:lnTo>
                  <a:pt x="79773" y="112193"/>
                </a:lnTo>
                <a:lnTo>
                  <a:pt x="80080" y="111170"/>
                </a:lnTo>
                <a:lnTo>
                  <a:pt x="79875" y="111273"/>
                </a:lnTo>
                <a:lnTo>
                  <a:pt x="79875" y="111273"/>
                </a:lnTo>
                <a:lnTo>
                  <a:pt x="81409" y="107898"/>
                </a:lnTo>
                <a:lnTo>
                  <a:pt x="81102" y="106159"/>
                </a:lnTo>
                <a:lnTo>
                  <a:pt x="81614" y="106057"/>
                </a:lnTo>
                <a:lnTo>
                  <a:pt x="81511" y="106159"/>
                </a:lnTo>
                <a:lnTo>
                  <a:pt x="85398" y="103705"/>
                </a:lnTo>
                <a:lnTo>
                  <a:pt x="85807" y="103602"/>
                </a:lnTo>
                <a:lnTo>
                  <a:pt x="85909" y="103398"/>
                </a:lnTo>
                <a:lnTo>
                  <a:pt x="86114" y="103705"/>
                </a:lnTo>
                <a:lnTo>
                  <a:pt x="86830" y="103602"/>
                </a:lnTo>
                <a:lnTo>
                  <a:pt x="86932" y="103091"/>
                </a:lnTo>
                <a:lnTo>
                  <a:pt x="87750" y="102580"/>
                </a:lnTo>
                <a:lnTo>
                  <a:pt x="89080" y="94398"/>
                </a:lnTo>
                <a:lnTo>
                  <a:pt x="89080" y="93170"/>
                </a:lnTo>
                <a:lnTo>
                  <a:pt x="89284" y="93068"/>
                </a:lnTo>
                <a:lnTo>
                  <a:pt x="89489" y="93375"/>
                </a:lnTo>
                <a:lnTo>
                  <a:pt x="90409" y="91534"/>
                </a:lnTo>
                <a:lnTo>
                  <a:pt x="90409" y="91739"/>
                </a:lnTo>
                <a:lnTo>
                  <a:pt x="92557" y="87136"/>
                </a:lnTo>
                <a:lnTo>
                  <a:pt x="91943" y="85398"/>
                </a:lnTo>
                <a:lnTo>
                  <a:pt x="84273" y="82739"/>
                </a:lnTo>
                <a:lnTo>
                  <a:pt x="84068" y="82943"/>
                </a:lnTo>
                <a:lnTo>
                  <a:pt x="83966" y="82534"/>
                </a:lnTo>
                <a:lnTo>
                  <a:pt x="83557" y="83352"/>
                </a:lnTo>
                <a:lnTo>
                  <a:pt x="83557" y="83352"/>
                </a:lnTo>
                <a:lnTo>
                  <a:pt x="83659" y="82636"/>
                </a:lnTo>
                <a:lnTo>
                  <a:pt x="83557" y="82330"/>
                </a:lnTo>
                <a:lnTo>
                  <a:pt x="83557" y="81818"/>
                </a:lnTo>
                <a:lnTo>
                  <a:pt x="80591" y="80795"/>
                </a:lnTo>
                <a:lnTo>
                  <a:pt x="79057" y="82739"/>
                </a:lnTo>
                <a:lnTo>
                  <a:pt x="79364" y="81818"/>
                </a:lnTo>
                <a:lnTo>
                  <a:pt x="78341" y="82125"/>
                </a:lnTo>
                <a:lnTo>
                  <a:pt x="77932" y="81307"/>
                </a:lnTo>
                <a:lnTo>
                  <a:pt x="77625" y="81205"/>
                </a:lnTo>
                <a:lnTo>
                  <a:pt x="77011" y="81614"/>
                </a:lnTo>
                <a:lnTo>
                  <a:pt x="76295" y="81614"/>
                </a:lnTo>
                <a:lnTo>
                  <a:pt x="78852" y="78750"/>
                </a:lnTo>
                <a:lnTo>
                  <a:pt x="77216" y="75375"/>
                </a:lnTo>
                <a:lnTo>
                  <a:pt x="77011" y="75580"/>
                </a:lnTo>
                <a:lnTo>
                  <a:pt x="76807" y="75068"/>
                </a:lnTo>
                <a:lnTo>
                  <a:pt x="76705" y="75170"/>
                </a:lnTo>
                <a:lnTo>
                  <a:pt x="75273" y="74148"/>
                </a:lnTo>
                <a:lnTo>
                  <a:pt x="75068" y="74557"/>
                </a:lnTo>
                <a:lnTo>
                  <a:pt x="74455" y="73841"/>
                </a:lnTo>
                <a:lnTo>
                  <a:pt x="73432" y="74148"/>
                </a:lnTo>
                <a:lnTo>
                  <a:pt x="72614" y="73943"/>
                </a:lnTo>
                <a:lnTo>
                  <a:pt x="72307" y="74352"/>
                </a:lnTo>
                <a:lnTo>
                  <a:pt x="72307" y="73739"/>
                </a:lnTo>
                <a:lnTo>
                  <a:pt x="71284" y="72920"/>
                </a:lnTo>
                <a:lnTo>
                  <a:pt x="70977" y="73432"/>
                </a:lnTo>
                <a:lnTo>
                  <a:pt x="70977" y="73432"/>
                </a:lnTo>
                <a:lnTo>
                  <a:pt x="71080" y="72307"/>
                </a:lnTo>
                <a:lnTo>
                  <a:pt x="69852" y="71284"/>
                </a:lnTo>
                <a:lnTo>
                  <a:pt x="68420" y="71182"/>
                </a:lnTo>
                <a:lnTo>
                  <a:pt x="68830" y="70875"/>
                </a:lnTo>
                <a:lnTo>
                  <a:pt x="69034" y="70568"/>
                </a:lnTo>
                <a:lnTo>
                  <a:pt x="68932" y="70159"/>
                </a:lnTo>
                <a:lnTo>
                  <a:pt x="68420" y="69852"/>
                </a:lnTo>
                <a:lnTo>
                  <a:pt x="68318" y="69955"/>
                </a:lnTo>
                <a:lnTo>
                  <a:pt x="68318" y="70159"/>
                </a:lnTo>
                <a:lnTo>
                  <a:pt x="67909" y="69852"/>
                </a:lnTo>
                <a:lnTo>
                  <a:pt x="67807" y="69955"/>
                </a:lnTo>
                <a:lnTo>
                  <a:pt x="67602" y="69545"/>
                </a:lnTo>
                <a:lnTo>
                  <a:pt x="67398" y="69648"/>
                </a:lnTo>
                <a:lnTo>
                  <a:pt x="67295" y="69239"/>
                </a:lnTo>
                <a:lnTo>
                  <a:pt x="68216" y="69034"/>
                </a:lnTo>
                <a:lnTo>
                  <a:pt x="66068" y="69136"/>
                </a:lnTo>
                <a:lnTo>
                  <a:pt x="66068" y="69239"/>
                </a:lnTo>
                <a:lnTo>
                  <a:pt x="66580" y="69239"/>
                </a:lnTo>
                <a:lnTo>
                  <a:pt x="65045" y="69648"/>
                </a:lnTo>
                <a:lnTo>
                  <a:pt x="64636" y="69443"/>
                </a:lnTo>
                <a:lnTo>
                  <a:pt x="64432" y="69136"/>
                </a:lnTo>
                <a:lnTo>
                  <a:pt x="62489" y="69136"/>
                </a:lnTo>
                <a:lnTo>
                  <a:pt x="62284" y="68523"/>
                </a:lnTo>
                <a:lnTo>
                  <a:pt x="61466" y="68216"/>
                </a:lnTo>
                <a:lnTo>
                  <a:pt x="61159" y="67705"/>
                </a:lnTo>
                <a:lnTo>
                  <a:pt x="60750" y="67705"/>
                </a:lnTo>
                <a:lnTo>
                  <a:pt x="61159" y="68114"/>
                </a:lnTo>
                <a:lnTo>
                  <a:pt x="59727" y="68727"/>
                </a:lnTo>
                <a:lnTo>
                  <a:pt x="59523" y="69239"/>
                </a:lnTo>
                <a:lnTo>
                  <a:pt x="59932" y="70057"/>
                </a:lnTo>
                <a:lnTo>
                  <a:pt x="59625" y="70670"/>
                </a:lnTo>
                <a:lnTo>
                  <a:pt x="59216" y="70364"/>
                </a:lnTo>
                <a:lnTo>
                  <a:pt x="59114" y="69648"/>
                </a:lnTo>
                <a:lnTo>
                  <a:pt x="59420" y="69239"/>
                </a:lnTo>
                <a:lnTo>
                  <a:pt x="59318" y="68727"/>
                </a:lnTo>
                <a:lnTo>
                  <a:pt x="59420" y="68727"/>
                </a:lnTo>
                <a:lnTo>
                  <a:pt x="59216" y="68114"/>
                </a:lnTo>
                <a:lnTo>
                  <a:pt x="59830" y="67807"/>
                </a:lnTo>
                <a:lnTo>
                  <a:pt x="59625" y="67295"/>
                </a:lnTo>
                <a:lnTo>
                  <a:pt x="56966" y="68932"/>
                </a:lnTo>
                <a:lnTo>
                  <a:pt x="56966" y="68727"/>
                </a:lnTo>
                <a:lnTo>
                  <a:pt x="56557" y="68625"/>
                </a:lnTo>
                <a:lnTo>
                  <a:pt x="55739" y="69648"/>
                </a:lnTo>
                <a:lnTo>
                  <a:pt x="55841" y="69545"/>
                </a:lnTo>
                <a:lnTo>
                  <a:pt x="55534" y="70364"/>
                </a:lnTo>
                <a:lnTo>
                  <a:pt x="54614" y="71182"/>
                </a:lnTo>
                <a:lnTo>
                  <a:pt x="54511" y="71898"/>
                </a:lnTo>
                <a:lnTo>
                  <a:pt x="52977" y="70364"/>
                </a:lnTo>
                <a:lnTo>
                  <a:pt x="52057" y="70261"/>
                </a:lnTo>
                <a:lnTo>
                  <a:pt x="51034" y="70875"/>
                </a:lnTo>
                <a:lnTo>
                  <a:pt x="50011" y="70670"/>
                </a:lnTo>
                <a:lnTo>
                  <a:pt x="50011" y="70670"/>
                </a:lnTo>
                <a:lnTo>
                  <a:pt x="50114" y="70875"/>
                </a:lnTo>
                <a:lnTo>
                  <a:pt x="48375" y="68420"/>
                </a:lnTo>
                <a:lnTo>
                  <a:pt x="48580" y="67602"/>
                </a:lnTo>
                <a:lnTo>
                  <a:pt x="48682" y="67705"/>
                </a:lnTo>
                <a:lnTo>
                  <a:pt x="48784" y="66989"/>
                </a:lnTo>
                <a:lnTo>
                  <a:pt x="48784" y="67193"/>
                </a:lnTo>
                <a:lnTo>
                  <a:pt x="49193" y="64739"/>
                </a:lnTo>
                <a:lnTo>
                  <a:pt x="48989" y="64330"/>
                </a:lnTo>
                <a:lnTo>
                  <a:pt x="48580" y="64125"/>
                </a:lnTo>
                <a:lnTo>
                  <a:pt x="48886" y="64227"/>
                </a:lnTo>
                <a:lnTo>
                  <a:pt x="48273" y="63716"/>
                </a:lnTo>
                <a:lnTo>
                  <a:pt x="44284" y="63614"/>
                </a:lnTo>
                <a:lnTo>
                  <a:pt x="45000" y="62795"/>
                </a:lnTo>
                <a:lnTo>
                  <a:pt x="45102" y="61159"/>
                </a:lnTo>
                <a:lnTo>
                  <a:pt x="45409" y="60648"/>
                </a:lnTo>
                <a:lnTo>
                  <a:pt x="45511" y="61261"/>
                </a:lnTo>
                <a:lnTo>
                  <a:pt x="46023" y="60136"/>
                </a:lnTo>
                <a:lnTo>
                  <a:pt x="45818" y="60239"/>
                </a:lnTo>
                <a:lnTo>
                  <a:pt x="46125" y="59932"/>
                </a:lnTo>
                <a:lnTo>
                  <a:pt x="46125" y="59625"/>
                </a:lnTo>
                <a:lnTo>
                  <a:pt x="46534" y="58807"/>
                </a:lnTo>
                <a:lnTo>
                  <a:pt x="46432" y="57989"/>
                </a:lnTo>
                <a:lnTo>
                  <a:pt x="43875" y="58295"/>
                </a:lnTo>
                <a:lnTo>
                  <a:pt x="42955" y="60239"/>
                </a:lnTo>
                <a:lnTo>
                  <a:pt x="42341" y="60648"/>
                </a:lnTo>
                <a:lnTo>
                  <a:pt x="42545" y="60648"/>
                </a:lnTo>
                <a:lnTo>
                  <a:pt x="42443" y="60955"/>
                </a:lnTo>
                <a:lnTo>
                  <a:pt x="39477" y="61261"/>
                </a:lnTo>
                <a:lnTo>
                  <a:pt x="38557" y="60750"/>
                </a:lnTo>
                <a:lnTo>
                  <a:pt x="38557" y="60750"/>
                </a:lnTo>
                <a:lnTo>
                  <a:pt x="38659" y="60852"/>
                </a:lnTo>
                <a:lnTo>
                  <a:pt x="38659" y="60852"/>
                </a:lnTo>
                <a:lnTo>
                  <a:pt x="38352" y="60648"/>
                </a:lnTo>
                <a:lnTo>
                  <a:pt x="38352" y="60648"/>
                </a:lnTo>
                <a:lnTo>
                  <a:pt x="38557" y="60750"/>
                </a:lnTo>
                <a:lnTo>
                  <a:pt x="37432" y="57989"/>
                </a:lnTo>
                <a:lnTo>
                  <a:pt x="37432" y="58193"/>
                </a:lnTo>
                <a:lnTo>
                  <a:pt x="37227" y="57375"/>
                </a:lnTo>
                <a:lnTo>
                  <a:pt x="37432" y="57989"/>
                </a:lnTo>
                <a:lnTo>
                  <a:pt x="38455" y="52159"/>
                </a:lnTo>
                <a:lnTo>
                  <a:pt x="38250" y="51750"/>
                </a:lnTo>
                <a:lnTo>
                  <a:pt x="38761" y="51545"/>
                </a:lnTo>
                <a:lnTo>
                  <a:pt x="38761" y="51341"/>
                </a:lnTo>
                <a:lnTo>
                  <a:pt x="39068" y="51136"/>
                </a:lnTo>
                <a:lnTo>
                  <a:pt x="38966" y="51136"/>
                </a:lnTo>
                <a:lnTo>
                  <a:pt x="39170" y="51034"/>
                </a:lnTo>
                <a:lnTo>
                  <a:pt x="39375" y="50830"/>
                </a:lnTo>
                <a:lnTo>
                  <a:pt x="39682" y="50727"/>
                </a:lnTo>
                <a:lnTo>
                  <a:pt x="39580" y="50523"/>
                </a:lnTo>
                <a:lnTo>
                  <a:pt x="40091" y="50625"/>
                </a:lnTo>
                <a:lnTo>
                  <a:pt x="41216" y="49909"/>
                </a:lnTo>
                <a:lnTo>
                  <a:pt x="41216" y="49705"/>
                </a:lnTo>
                <a:lnTo>
                  <a:pt x="41420" y="49398"/>
                </a:lnTo>
                <a:lnTo>
                  <a:pt x="41420" y="49602"/>
                </a:lnTo>
                <a:lnTo>
                  <a:pt x="41625" y="49602"/>
                </a:lnTo>
                <a:lnTo>
                  <a:pt x="41318" y="49807"/>
                </a:lnTo>
                <a:lnTo>
                  <a:pt x="42341" y="49193"/>
                </a:lnTo>
                <a:lnTo>
                  <a:pt x="43773" y="49602"/>
                </a:lnTo>
                <a:lnTo>
                  <a:pt x="43977" y="49398"/>
                </a:lnTo>
                <a:lnTo>
                  <a:pt x="44489" y="49602"/>
                </a:lnTo>
                <a:lnTo>
                  <a:pt x="44489" y="49909"/>
                </a:lnTo>
                <a:lnTo>
                  <a:pt x="44386" y="49909"/>
                </a:lnTo>
                <a:lnTo>
                  <a:pt x="45205" y="50114"/>
                </a:lnTo>
                <a:lnTo>
                  <a:pt x="45409" y="49705"/>
                </a:lnTo>
                <a:lnTo>
                  <a:pt x="45920" y="50216"/>
                </a:lnTo>
                <a:lnTo>
                  <a:pt x="46125" y="50216"/>
                </a:lnTo>
                <a:lnTo>
                  <a:pt x="45818" y="49705"/>
                </a:lnTo>
                <a:lnTo>
                  <a:pt x="46227" y="49091"/>
                </a:lnTo>
                <a:lnTo>
                  <a:pt x="46227" y="49091"/>
                </a:lnTo>
                <a:lnTo>
                  <a:pt x="45920" y="49295"/>
                </a:lnTo>
                <a:lnTo>
                  <a:pt x="46023" y="48989"/>
                </a:lnTo>
                <a:lnTo>
                  <a:pt x="45307" y="49091"/>
                </a:lnTo>
                <a:lnTo>
                  <a:pt x="47557" y="48477"/>
                </a:lnTo>
                <a:lnTo>
                  <a:pt x="47557" y="48477"/>
                </a:lnTo>
                <a:lnTo>
                  <a:pt x="47455" y="48989"/>
                </a:lnTo>
                <a:lnTo>
                  <a:pt x="47966" y="48784"/>
                </a:lnTo>
                <a:lnTo>
                  <a:pt x="47966" y="48886"/>
                </a:lnTo>
                <a:lnTo>
                  <a:pt x="48477" y="48580"/>
                </a:lnTo>
                <a:lnTo>
                  <a:pt x="48477" y="48580"/>
                </a:lnTo>
                <a:lnTo>
                  <a:pt x="48170" y="48886"/>
                </a:lnTo>
                <a:lnTo>
                  <a:pt x="48886" y="48784"/>
                </a:lnTo>
                <a:lnTo>
                  <a:pt x="49602" y="48886"/>
                </a:lnTo>
                <a:lnTo>
                  <a:pt x="49500" y="49091"/>
                </a:lnTo>
                <a:lnTo>
                  <a:pt x="49655" y="49401"/>
                </a:lnTo>
                <a:lnTo>
                  <a:pt x="49655" y="49401"/>
                </a:lnTo>
                <a:lnTo>
                  <a:pt x="51239" y="49500"/>
                </a:lnTo>
                <a:lnTo>
                  <a:pt x="51750" y="50216"/>
                </a:lnTo>
                <a:lnTo>
                  <a:pt x="51443" y="51545"/>
                </a:lnTo>
                <a:lnTo>
                  <a:pt x="51648" y="51239"/>
                </a:lnTo>
                <a:lnTo>
                  <a:pt x="51852" y="51341"/>
                </a:lnTo>
                <a:lnTo>
                  <a:pt x="51443" y="51750"/>
                </a:lnTo>
                <a:lnTo>
                  <a:pt x="52670" y="54102"/>
                </a:lnTo>
                <a:lnTo>
                  <a:pt x="52875" y="54102"/>
                </a:lnTo>
                <a:lnTo>
                  <a:pt x="53485" y="53390"/>
                </a:lnTo>
                <a:lnTo>
                  <a:pt x="53485" y="53390"/>
                </a:lnTo>
                <a:lnTo>
                  <a:pt x="53403" y="50915"/>
                </a:lnTo>
                <a:lnTo>
                  <a:pt x="53591" y="50727"/>
                </a:lnTo>
                <a:lnTo>
                  <a:pt x="53489" y="47761"/>
                </a:lnTo>
                <a:lnTo>
                  <a:pt x="53693" y="47659"/>
                </a:lnTo>
                <a:lnTo>
                  <a:pt x="54307" y="46636"/>
                </a:lnTo>
                <a:lnTo>
                  <a:pt x="54307" y="46841"/>
                </a:lnTo>
                <a:lnTo>
                  <a:pt x="54409" y="46739"/>
                </a:lnTo>
                <a:lnTo>
                  <a:pt x="54409" y="46636"/>
                </a:lnTo>
                <a:lnTo>
                  <a:pt x="55841" y="45716"/>
                </a:lnTo>
                <a:lnTo>
                  <a:pt x="55841" y="45818"/>
                </a:lnTo>
                <a:lnTo>
                  <a:pt x="57170" y="44898"/>
                </a:lnTo>
                <a:lnTo>
                  <a:pt x="57170" y="45102"/>
                </a:lnTo>
                <a:lnTo>
                  <a:pt x="57784" y="44284"/>
                </a:lnTo>
                <a:lnTo>
                  <a:pt x="58705" y="44080"/>
                </a:lnTo>
                <a:lnTo>
                  <a:pt x="58193" y="43875"/>
                </a:lnTo>
                <a:lnTo>
                  <a:pt x="58602" y="43875"/>
                </a:lnTo>
                <a:lnTo>
                  <a:pt x="58295" y="43466"/>
                </a:lnTo>
                <a:lnTo>
                  <a:pt x="59420" y="43364"/>
                </a:lnTo>
                <a:lnTo>
                  <a:pt x="59523" y="43057"/>
                </a:lnTo>
                <a:lnTo>
                  <a:pt x="59523" y="43057"/>
                </a:lnTo>
                <a:lnTo>
                  <a:pt x="59216" y="43364"/>
                </a:lnTo>
                <a:lnTo>
                  <a:pt x="58705" y="43057"/>
                </a:lnTo>
                <a:lnTo>
                  <a:pt x="58807" y="42750"/>
                </a:lnTo>
                <a:lnTo>
                  <a:pt x="59216" y="42852"/>
                </a:lnTo>
                <a:lnTo>
                  <a:pt x="59318" y="42750"/>
                </a:lnTo>
                <a:lnTo>
                  <a:pt x="59523" y="42852"/>
                </a:lnTo>
                <a:lnTo>
                  <a:pt x="59523" y="42545"/>
                </a:lnTo>
                <a:lnTo>
                  <a:pt x="59420" y="42034"/>
                </a:lnTo>
                <a:lnTo>
                  <a:pt x="59216" y="41932"/>
                </a:lnTo>
                <a:lnTo>
                  <a:pt x="58705" y="41625"/>
                </a:lnTo>
                <a:lnTo>
                  <a:pt x="59114" y="41727"/>
                </a:lnTo>
                <a:lnTo>
                  <a:pt x="59216" y="41932"/>
                </a:lnTo>
                <a:lnTo>
                  <a:pt x="59216" y="41932"/>
                </a:lnTo>
                <a:lnTo>
                  <a:pt x="59114" y="41420"/>
                </a:lnTo>
                <a:lnTo>
                  <a:pt x="59420" y="41420"/>
                </a:lnTo>
                <a:lnTo>
                  <a:pt x="59523" y="41318"/>
                </a:lnTo>
                <a:lnTo>
                  <a:pt x="59011" y="40705"/>
                </a:lnTo>
                <a:lnTo>
                  <a:pt x="59523" y="41216"/>
                </a:lnTo>
                <a:lnTo>
                  <a:pt x="59523" y="40807"/>
                </a:lnTo>
                <a:lnTo>
                  <a:pt x="58909" y="40500"/>
                </a:lnTo>
                <a:lnTo>
                  <a:pt x="59318" y="39989"/>
                </a:lnTo>
                <a:lnTo>
                  <a:pt x="59011" y="40500"/>
                </a:lnTo>
                <a:lnTo>
                  <a:pt x="59216" y="40398"/>
                </a:lnTo>
                <a:lnTo>
                  <a:pt x="59216" y="40602"/>
                </a:lnTo>
                <a:lnTo>
                  <a:pt x="59318" y="40500"/>
                </a:lnTo>
                <a:lnTo>
                  <a:pt x="59625" y="40807"/>
                </a:lnTo>
                <a:lnTo>
                  <a:pt x="59523" y="40295"/>
                </a:lnTo>
                <a:lnTo>
                  <a:pt x="59727" y="40500"/>
                </a:lnTo>
                <a:lnTo>
                  <a:pt x="59830" y="39580"/>
                </a:lnTo>
                <a:lnTo>
                  <a:pt x="60034" y="39477"/>
                </a:lnTo>
                <a:lnTo>
                  <a:pt x="60034" y="39580"/>
                </a:lnTo>
                <a:lnTo>
                  <a:pt x="60136" y="39375"/>
                </a:lnTo>
                <a:lnTo>
                  <a:pt x="60136" y="39477"/>
                </a:lnTo>
                <a:lnTo>
                  <a:pt x="60443" y="39273"/>
                </a:lnTo>
                <a:lnTo>
                  <a:pt x="60443" y="39375"/>
                </a:lnTo>
                <a:lnTo>
                  <a:pt x="60341" y="39477"/>
                </a:lnTo>
                <a:lnTo>
                  <a:pt x="60443" y="39477"/>
                </a:lnTo>
                <a:lnTo>
                  <a:pt x="60034" y="39784"/>
                </a:lnTo>
                <a:lnTo>
                  <a:pt x="60136" y="39784"/>
                </a:lnTo>
                <a:lnTo>
                  <a:pt x="59830" y="40193"/>
                </a:lnTo>
                <a:lnTo>
                  <a:pt x="60136" y="40295"/>
                </a:lnTo>
                <a:lnTo>
                  <a:pt x="60136" y="40500"/>
                </a:lnTo>
                <a:lnTo>
                  <a:pt x="60034" y="40705"/>
                </a:lnTo>
                <a:lnTo>
                  <a:pt x="60034" y="40909"/>
                </a:lnTo>
                <a:lnTo>
                  <a:pt x="60136" y="40909"/>
                </a:lnTo>
                <a:lnTo>
                  <a:pt x="59727" y="41830"/>
                </a:lnTo>
                <a:lnTo>
                  <a:pt x="60750" y="40500"/>
                </a:lnTo>
                <a:lnTo>
                  <a:pt x="60750" y="39375"/>
                </a:lnTo>
                <a:lnTo>
                  <a:pt x="61057" y="39886"/>
                </a:lnTo>
                <a:lnTo>
                  <a:pt x="62182" y="38864"/>
                </a:lnTo>
                <a:lnTo>
                  <a:pt x="62386" y="38455"/>
                </a:lnTo>
                <a:lnTo>
                  <a:pt x="62284" y="38250"/>
                </a:lnTo>
                <a:lnTo>
                  <a:pt x="62591" y="37636"/>
                </a:lnTo>
                <a:lnTo>
                  <a:pt x="62489" y="38148"/>
                </a:lnTo>
                <a:lnTo>
                  <a:pt x="64943" y="37125"/>
                </a:lnTo>
                <a:lnTo>
                  <a:pt x="65045" y="37227"/>
                </a:lnTo>
                <a:lnTo>
                  <a:pt x="65148" y="37125"/>
                </a:lnTo>
                <a:lnTo>
                  <a:pt x="65148" y="37125"/>
                </a:lnTo>
                <a:lnTo>
                  <a:pt x="65045" y="37432"/>
                </a:lnTo>
                <a:lnTo>
                  <a:pt x="65557" y="37227"/>
                </a:lnTo>
                <a:lnTo>
                  <a:pt x="65557" y="37227"/>
                </a:lnTo>
                <a:lnTo>
                  <a:pt x="65455" y="37330"/>
                </a:lnTo>
                <a:lnTo>
                  <a:pt x="66068" y="37227"/>
                </a:lnTo>
                <a:lnTo>
                  <a:pt x="65966" y="36818"/>
                </a:lnTo>
                <a:lnTo>
                  <a:pt x="65761" y="37125"/>
                </a:lnTo>
                <a:lnTo>
                  <a:pt x="65455" y="36614"/>
                </a:lnTo>
                <a:lnTo>
                  <a:pt x="66784" y="35080"/>
                </a:lnTo>
                <a:lnTo>
                  <a:pt x="66886" y="35182"/>
                </a:lnTo>
                <a:lnTo>
                  <a:pt x="66989" y="34977"/>
                </a:lnTo>
                <a:lnTo>
                  <a:pt x="66989" y="35080"/>
                </a:lnTo>
                <a:lnTo>
                  <a:pt x="67091" y="34875"/>
                </a:lnTo>
                <a:lnTo>
                  <a:pt x="67091" y="35080"/>
                </a:lnTo>
                <a:lnTo>
                  <a:pt x="67193" y="34977"/>
                </a:lnTo>
                <a:lnTo>
                  <a:pt x="68011" y="34364"/>
                </a:lnTo>
                <a:lnTo>
                  <a:pt x="68011" y="34466"/>
                </a:lnTo>
                <a:lnTo>
                  <a:pt x="67909" y="34568"/>
                </a:lnTo>
                <a:lnTo>
                  <a:pt x="68114" y="34670"/>
                </a:lnTo>
                <a:lnTo>
                  <a:pt x="68216" y="34364"/>
                </a:lnTo>
                <a:lnTo>
                  <a:pt x="68523" y="34568"/>
                </a:lnTo>
                <a:lnTo>
                  <a:pt x="69136" y="34261"/>
                </a:lnTo>
                <a:lnTo>
                  <a:pt x="69545" y="33648"/>
                </a:lnTo>
                <a:lnTo>
                  <a:pt x="70568" y="33443"/>
                </a:lnTo>
                <a:lnTo>
                  <a:pt x="70466" y="33545"/>
                </a:lnTo>
                <a:lnTo>
                  <a:pt x="71795" y="32932"/>
                </a:lnTo>
                <a:lnTo>
                  <a:pt x="72102" y="33034"/>
                </a:lnTo>
                <a:lnTo>
                  <a:pt x="71386" y="33443"/>
                </a:lnTo>
                <a:lnTo>
                  <a:pt x="72716" y="33443"/>
                </a:lnTo>
                <a:lnTo>
                  <a:pt x="71898" y="33852"/>
                </a:lnTo>
                <a:lnTo>
                  <a:pt x="71898" y="33545"/>
                </a:lnTo>
                <a:lnTo>
                  <a:pt x="71795" y="33545"/>
                </a:lnTo>
                <a:lnTo>
                  <a:pt x="70568" y="34261"/>
                </a:lnTo>
                <a:lnTo>
                  <a:pt x="70568" y="34261"/>
                </a:lnTo>
                <a:lnTo>
                  <a:pt x="70364" y="34364"/>
                </a:lnTo>
                <a:lnTo>
                  <a:pt x="69955" y="35182"/>
                </a:lnTo>
                <a:lnTo>
                  <a:pt x="70261" y="35386"/>
                </a:lnTo>
                <a:lnTo>
                  <a:pt x="71795" y="34364"/>
                </a:lnTo>
                <a:lnTo>
                  <a:pt x="71795" y="34466"/>
                </a:lnTo>
                <a:lnTo>
                  <a:pt x="71898" y="34261"/>
                </a:lnTo>
                <a:lnTo>
                  <a:pt x="74250" y="33648"/>
                </a:lnTo>
                <a:lnTo>
                  <a:pt x="74250" y="33443"/>
                </a:lnTo>
                <a:lnTo>
                  <a:pt x="74250" y="33136"/>
                </a:lnTo>
                <a:lnTo>
                  <a:pt x="73943" y="32932"/>
                </a:lnTo>
                <a:lnTo>
                  <a:pt x="73227" y="33239"/>
                </a:lnTo>
                <a:lnTo>
                  <a:pt x="73330" y="33136"/>
                </a:lnTo>
                <a:lnTo>
                  <a:pt x="72307" y="32830"/>
                </a:lnTo>
                <a:lnTo>
                  <a:pt x="72511" y="32727"/>
                </a:lnTo>
                <a:lnTo>
                  <a:pt x="72000" y="32420"/>
                </a:lnTo>
                <a:lnTo>
                  <a:pt x="72000" y="31807"/>
                </a:lnTo>
                <a:lnTo>
                  <a:pt x="71693" y="31705"/>
                </a:lnTo>
                <a:lnTo>
                  <a:pt x="72409" y="31091"/>
                </a:lnTo>
                <a:lnTo>
                  <a:pt x="72146" y="31003"/>
                </a:lnTo>
                <a:lnTo>
                  <a:pt x="72146" y="31003"/>
                </a:lnTo>
                <a:lnTo>
                  <a:pt x="71795" y="31091"/>
                </a:lnTo>
                <a:lnTo>
                  <a:pt x="70875" y="30784"/>
                </a:lnTo>
                <a:lnTo>
                  <a:pt x="72102" y="30784"/>
                </a:lnTo>
                <a:lnTo>
                  <a:pt x="72818" y="29966"/>
                </a:lnTo>
                <a:lnTo>
                  <a:pt x="70568" y="29966"/>
                </a:lnTo>
                <a:lnTo>
                  <a:pt x="63307" y="33852"/>
                </a:lnTo>
                <a:lnTo>
                  <a:pt x="63307" y="33852"/>
                </a:lnTo>
                <a:lnTo>
                  <a:pt x="68114" y="31091"/>
                </a:lnTo>
                <a:lnTo>
                  <a:pt x="67602" y="30375"/>
                </a:lnTo>
                <a:lnTo>
                  <a:pt x="79977" y="27205"/>
                </a:lnTo>
                <a:lnTo>
                  <a:pt x="80795" y="26489"/>
                </a:lnTo>
                <a:lnTo>
                  <a:pt x="80591" y="26284"/>
                </a:lnTo>
                <a:lnTo>
                  <a:pt x="81000" y="26080"/>
                </a:lnTo>
                <a:lnTo>
                  <a:pt x="81205" y="25466"/>
                </a:lnTo>
                <a:lnTo>
                  <a:pt x="80898" y="25159"/>
                </a:lnTo>
                <a:lnTo>
                  <a:pt x="80080" y="25364"/>
                </a:lnTo>
                <a:lnTo>
                  <a:pt x="79977" y="25261"/>
                </a:lnTo>
                <a:lnTo>
                  <a:pt x="80386" y="24852"/>
                </a:lnTo>
                <a:lnTo>
                  <a:pt x="79875" y="24750"/>
                </a:lnTo>
                <a:lnTo>
                  <a:pt x="77727" y="25568"/>
                </a:lnTo>
                <a:lnTo>
                  <a:pt x="78034" y="25364"/>
                </a:lnTo>
                <a:lnTo>
                  <a:pt x="77830" y="25261"/>
                </a:lnTo>
                <a:lnTo>
                  <a:pt x="80182" y="24545"/>
                </a:lnTo>
                <a:lnTo>
                  <a:pt x="80182" y="24034"/>
                </a:lnTo>
                <a:lnTo>
                  <a:pt x="79773" y="24136"/>
                </a:lnTo>
                <a:lnTo>
                  <a:pt x="79261" y="23727"/>
                </a:lnTo>
                <a:lnTo>
                  <a:pt x="78648" y="24034"/>
                </a:lnTo>
                <a:lnTo>
                  <a:pt x="79159" y="23727"/>
                </a:lnTo>
                <a:lnTo>
                  <a:pt x="78852" y="23625"/>
                </a:lnTo>
                <a:lnTo>
                  <a:pt x="78239" y="23830"/>
                </a:lnTo>
                <a:lnTo>
                  <a:pt x="78648" y="23523"/>
                </a:lnTo>
                <a:lnTo>
                  <a:pt x="78648" y="23114"/>
                </a:lnTo>
                <a:lnTo>
                  <a:pt x="78545" y="23216"/>
                </a:lnTo>
                <a:lnTo>
                  <a:pt x="78443" y="23011"/>
                </a:lnTo>
                <a:lnTo>
                  <a:pt x="77932" y="22909"/>
                </a:lnTo>
                <a:lnTo>
                  <a:pt x="78136" y="22705"/>
                </a:lnTo>
                <a:lnTo>
                  <a:pt x="77830" y="22705"/>
                </a:lnTo>
                <a:lnTo>
                  <a:pt x="78136" y="22602"/>
                </a:lnTo>
                <a:lnTo>
                  <a:pt x="77727" y="22500"/>
                </a:lnTo>
                <a:lnTo>
                  <a:pt x="77932" y="22398"/>
                </a:lnTo>
                <a:lnTo>
                  <a:pt x="77523" y="22193"/>
                </a:lnTo>
                <a:lnTo>
                  <a:pt x="78341" y="22091"/>
                </a:lnTo>
                <a:lnTo>
                  <a:pt x="77727" y="21477"/>
                </a:lnTo>
                <a:lnTo>
                  <a:pt x="78341" y="21170"/>
                </a:lnTo>
                <a:lnTo>
                  <a:pt x="78034" y="20864"/>
                </a:lnTo>
                <a:lnTo>
                  <a:pt x="77420" y="20966"/>
                </a:lnTo>
                <a:lnTo>
                  <a:pt x="77420" y="20966"/>
                </a:lnTo>
                <a:lnTo>
                  <a:pt x="78136" y="20557"/>
                </a:lnTo>
                <a:lnTo>
                  <a:pt x="77318" y="20659"/>
                </a:lnTo>
                <a:lnTo>
                  <a:pt x="77318" y="20659"/>
                </a:lnTo>
                <a:lnTo>
                  <a:pt x="77932" y="20455"/>
                </a:lnTo>
                <a:lnTo>
                  <a:pt x="77727" y="20148"/>
                </a:lnTo>
                <a:lnTo>
                  <a:pt x="77932" y="20045"/>
                </a:lnTo>
                <a:lnTo>
                  <a:pt x="77318" y="20045"/>
                </a:lnTo>
                <a:lnTo>
                  <a:pt x="77727" y="19943"/>
                </a:lnTo>
                <a:lnTo>
                  <a:pt x="77523" y="19636"/>
                </a:lnTo>
                <a:lnTo>
                  <a:pt x="77727" y="19534"/>
                </a:lnTo>
                <a:lnTo>
                  <a:pt x="77625" y="19330"/>
                </a:lnTo>
                <a:lnTo>
                  <a:pt x="77420" y="19330"/>
                </a:lnTo>
                <a:lnTo>
                  <a:pt x="77216" y="19125"/>
                </a:lnTo>
                <a:lnTo>
                  <a:pt x="77216" y="18818"/>
                </a:lnTo>
                <a:lnTo>
                  <a:pt x="76705" y="19739"/>
                </a:lnTo>
                <a:lnTo>
                  <a:pt x="76398" y="19739"/>
                </a:lnTo>
                <a:lnTo>
                  <a:pt x="76295" y="20045"/>
                </a:lnTo>
                <a:lnTo>
                  <a:pt x="75580" y="20557"/>
                </a:lnTo>
                <a:lnTo>
                  <a:pt x="75477" y="20250"/>
                </a:lnTo>
                <a:lnTo>
                  <a:pt x="74148" y="21068"/>
                </a:lnTo>
                <a:lnTo>
                  <a:pt x="74250" y="20659"/>
                </a:lnTo>
                <a:lnTo>
                  <a:pt x="73943" y="20864"/>
                </a:lnTo>
                <a:lnTo>
                  <a:pt x="73841" y="20761"/>
                </a:lnTo>
                <a:lnTo>
                  <a:pt x="73739" y="20761"/>
                </a:lnTo>
                <a:lnTo>
                  <a:pt x="73943" y="20250"/>
                </a:lnTo>
                <a:lnTo>
                  <a:pt x="72716" y="20250"/>
                </a:lnTo>
                <a:lnTo>
                  <a:pt x="73534" y="19739"/>
                </a:lnTo>
                <a:lnTo>
                  <a:pt x="73330" y="19739"/>
                </a:lnTo>
                <a:lnTo>
                  <a:pt x="73534" y="19330"/>
                </a:lnTo>
                <a:lnTo>
                  <a:pt x="72920" y="19125"/>
                </a:lnTo>
                <a:lnTo>
                  <a:pt x="73636" y="19023"/>
                </a:lnTo>
                <a:lnTo>
                  <a:pt x="74148" y="18102"/>
                </a:lnTo>
                <a:lnTo>
                  <a:pt x="74148" y="18102"/>
                </a:lnTo>
                <a:lnTo>
                  <a:pt x="73841" y="18307"/>
                </a:lnTo>
                <a:lnTo>
                  <a:pt x="72716" y="17795"/>
                </a:lnTo>
                <a:lnTo>
                  <a:pt x="73023" y="17591"/>
                </a:lnTo>
                <a:lnTo>
                  <a:pt x="72511" y="17591"/>
                </a:lnTo>
                <a:lnTo>
                  <a:pt x="72000" y="16875"/>
                </a:lnTo>
                <a:lnTo>
                  <a:pt x="70364" y="17080"/>
                </a:lnTo>
                <a:lnTo>
                  <a:pt x="70466" y="16977"/>
                </a:lnTo>
                <a:lnTo>
                  <a:pt x="68932" y="16875"/>
                </a:lnTo>
                <a:lnTo>
                  <a:pt x="68727" y="17693"/>
                </a:lnTo>
                <a:lnTo>
                  <a:pt x="67909" y="18307"/>
                </a:lnTo>
                <a:lnTo>
                  <a:pt x="68318" y="18307"/>
                </a:lnTo>
                <a:lnTo>
                  <a:pt x="67909" y="19023"/>
                </a:lnTo>
                <a:lnTo>
                  <a:pt x="68114" y="19125"/>
                </a:lnTo>
                <a:lnTo>
                  <a:pt x="66580" y="20250"/>
                </a:lnTo>
                <a:lnTo>
                  <a:pt x="67193" y="21784"/>
                </a:lnTo>
                <a:lnTo>
                  <a:pt x="63511" y="24239"/>
                </a:lnTo>
                <a:lnTo>
                  <a:pt x="63716" y="24750"/>
                </a:lnTo>
                <a:lnTo>
                  <a:pt x="63614" y="24750"/>
                </a:lnTo>
                <a:lnTo>
                  <a:pt x="63716" y="25057"/>
                </a:lnTo>
                <a:lnTo>
                  <a:pt x="63307" y="26591"/>
                </a:lnTo>
                <a:lnTo>
                  <a:pt x="62693" y="27000"/>
                </a:lnTo>
                <a:lnTo>
                  <a:pt x="62795" y="27307"/>
                </a:lnTo>
                <a:lnTo>
                  <a:pt x="62489" y="27614"/>
                </a:lnTo>
                <a:lnTo>
                  <a:pt x="62386" y="27205"/>
                </a:lnTo>
                <a:lnTo>
                  <a:pt x="61977" y="27511"/>
                </a:lnTo>
                <a:lnTo>
                  <a:pt x="61977" y="28023"/>
                </a:lnTo>
                <a:lnTo>
                  <a:pt x="60955" y="27716"/>
                </a:lnTo>
                <a:lnTo>
                  <a:pt x="61364" y="27000"/>
                </a:lnTo>
                <a:lnTo>
                  <a:pt x="60648" y="26591"/>
                </a:lnTo>
                <a:lnTo>
                  <a:pt x="61466" y="24341"/>
                </a:lnTo>
                <a:lnTo>
                  <a:pt x="60852" y="23625"/>
                </a:lnTo>
                <a:lnTo>
                  <a:pt x="59420" y="23830"/>
                </a:lnTo>
                <a:lnTo>
                  <a:pt x="59216" y="23216"/>
                </a:lnTo>
                <a:lnTo>
                  <a:pt x="57682" y="22091"/>
                </a:lnTo>
                <a:lnTo>
                  <a:pt x="55227" y="21989"/>
                </a:lnTo>
                <a:lnTo>
                  <a:pt x="55330" y="21886"/>
                </a:lnTo>
                <a:lnTo>
                  <a:pt x="54920" y="22091"/>
                </a:lnTo>
                <a:lnTo>
                  <a:pt x="55636" y="20761"/>
                </a:lnTo>
                <a:lnTo>
                  <a:pt x="55534" y="20250"/>
                </a:lnTo>
                <a:lnTo>
                  <a:pt x="54614" y="20761"/>
                </a:lnTo>
                <a:lnTo>
                  <a:pt x="54920" y="20352"/>
                </a:lnTo>
                <a:lnTo>
                  <a:pt x="54716" y="20045"/>
                </a:lnTo>
                <a:lnTo>
                  <a:pt x="57580" y="17489"/>
                </a:lnTo>
                <a:lnTo>
                  <a:pt x="57580" y="17284"/>
                </a:lnTo>
                <a:lnTo>
                  <a:pt x="58091" y="16875"/>
                </a:lnTo>
                <a:lnTo>
                  <a:pt x="58398" y="17080"/>
                </a:lnTo>
                <a:lnTo>
                  <a:pt x="58398" y="16875"/>
                </a:lnTo>
                <a:lnTo>
                  <a:pt x="59114" y="16670"/>
                </a:lnTo>
                <a:lnTo>
                  <a:pt x="59216" y="16466"/>
                </a:lnTo>
                <a:lnTo>
                  <a:pt x="60136" y="16364"/>
                </a:lnTo>
                <a:lnTo>
                  <a:pt x="60239" y="15852"/>
                </a:lnTo>
                <a:lnTo>
                  <a:pt x="59830" y="15648"/>
                </a:lnTo>
                <a:lnTo>
                  <a:pt x="59420" y="15852"/>
                </a:lnTo>
                <a:lnTo>
                  <a:pt x="59727" y="15648"/>
                </a:lnTo>
                <a:lnTo>
                  <a:pt x="59011" y="15443"/>
                </a:lnTo>
                <a:lnTo>
                  <a:pt x="58909" y="15239"/>
                </a:lnTo>
                <a:lnTo>
                  <a:pt x="59932" y="15545"/>
                </a:lnTo>
                <a:lnTo>
                  <a:pt x="59932" y="15648"/>
                </a:lnTo>
                <a:lnTo>
                  <a:pt x="64227" y="14318"/>
                </a:lnTo>
                <a:lnTo>
                  <a:pt x="61670" y="13602"/>
                </a:lnTo>
                <a:lnTo>
                  <a:pt x="62693" y="13705"/>
                </a:lnTo>
                <a:lnTo>
                  <a:pt x="64330" y="14114"/>
                </a:lnTo>
                <a:lnTo>
                  <a:pt x="65455" y="13602"/>
                </a:lnTo>
                <a:lnTo>
                  <a:pt x="65250" y="13193"/>
                </a:lnTo>
                <a:lnTo>
                  <a:pt x="66170" y="13091"/>
                </a:lnTo>
                <a:lnTo>
                  <a:pt x="66375" y="13398"/>
                </a:lnTo>
                <a:lnTo>
                  <a:pt x="66784" y="13295"/>
                </a:lnTo>
                <a:lnTo>
                  <a:pt x="67091" y="13091"/>
                </a:lnTo>
                <a:lnTo>
                  <a:pt x="66580" y="12784"/>
                </a:lnTo>
                <a:lnTo>
                  <a:pt x="66580" y="12784"/>
                </a:lnTo>
                <a:lnTo>
                  <a:pt x="67091" y="12886"/>
                </a:lnTo>
                <a:lnTo>
                  <a:pt x="67398" y="13295"/>
                </a:lnTo>
                <a:lnTo>
                  <a:pt x="69545" y="12273"/>
                </a:lnTo>
                <a:lnTo>
                  <a:pt x="69443" y="11659"/>
                </a:lnTo>
                <a:lnTo>
                  <a:pt x="69955" y="11045"/>
                </a:lnTo>
                <a:lnTo>
                  <a:pt x="70568" y="10841"/>
                </a:lnTo>
                <a:lnTo>
                  <a:pt x="69955" y="10739"/>
                </a:lnTo>
                <a:lnTo>
                  <a:pt x="69852" y="10534"/>
                </a:lnTo>
                <a:lnTo>
                  <a:pt x="70159" y="10432"/>
                </a:lnTo>
                <a:lnTo>
                  <a:pt x="68216" y="10227"/>
                </a:lnTo>
                <a:lnTo>
                  <a:pt x="67909" y="10739"/>
                </a:lnTo>
                <a:lnTo>
                  <a:pt x="68114" y="10943"/>
                </a:lnTo>
                <a:lnTo>
                  <a:pt x="67807" y="11045"/>
                </a:lnTo>
                <a:lnTo>
                  <a:pt x="68011" y="11148"/>
                </a:lnTo>
                <a:lnTo>
                  <a:pt x="65352" y="12580"/>
                </a:lnTo>
                <a:lnTo>
                  <a:pt x="65148" y="11761"/>
                </a:lnTo>
                <a:lnTo>
                  <a:pt x="65352" y="11557"/>
                </a:lnTo>
                <a:lnTo>
                  <a:pt x="65455" y="11557"/>
                </a:lnTo>
                <a:lnTo>
                  <a:pt x="65864" y="11045"/>
                </a:lnTo>
                <a:lnTo>
                  <a:pt x="64841" y="11045"/>
                </a:lnTo>
                <a:lnTo>
                  <a:pt x="64023" y="11557"/>
                </a:lnTo>
                <a:lnTo>
                  <a:pt x="64023" y="11557"/>
                </a:lnTo>
                <a:lnTo>
                  <a:pt x="64125" y="10739"/>
                </a:lnTo>
                <a:lnTo>
                  <a:pt x="64739" y="10534"/>
                </a:lnTo>
                <a:lnTo>
                  <a:pt x="64125" y="10534"/>
                </a:lnTo>
                <a:lnTo>
                  <a:pt x="64432" y="10432"/>
                </a:lnTo>
                <a:lnTo>
                  <a:pt x="63307" y="10330"/>
                </a:lnTo>
                <a:lnTo>
                  <a:pt x="64125" y="10023"/>
                </a:lnTo>
                <a:lnTo>
                  <a:pt x="63818" y="10023"/>
                </a:lnTo>
                <a:lnTo>
                  <a:pt x="64330" y="9920"/>
                </a:lnTo>
                <a:lnTo>
                  <a:pt x="64125" y="9409"/>
                </a:lnTo>
                <a:lnTo>
                  <a:pt x="64432" y="9000"/>
                </a:lnTo>
                <a:lnTo>
                  <a:pt x="64227" y="8591"/>
                </a:lnTo>
                <a:lnTo>
                  <a:pt x="63920" y="838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26"/>
          <p:cNvSpPr txBox="1">
            <a:spLocks noGrp="1"/>
          </p:cNvSpPr>
          <p:nvPr>
            <p:ph type="title" idx="4294967295"/>
          </p:nvPr>
        </p:nvSpPr>
        <p:spPr>
          <a:xfrm>
            <a:off x="651600" y="4000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Maps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03" name="Google Shape;203;p26"/>
          <p:cNvSpPr/>
          <p:nvPr/>
        </p:nvSpPr>
        <p:spPr>
          <a:xfrm>
            <a:off x="2116035" y="1583070"/>
            <a:ext cx="783000" cy="199200"/>
          </a:xfrm>
          <a:prstGeom prst="wedgeRectCallout">
            <a:avLst>
              <a:gd name="adj1" fmla="val -21428"/>
              <a:gd name="adj2" fmla="val 84287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our office</a:t>
            </a:r>
            <a:endParaRPr sz="10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04" name="Google Shape;204;p2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  <p:sp>
        <p:nvSpPr>
          <p:cNvPr id="205" name="Google Shape;205;p26"/>
          <p:cNvSpPr txBox="1">
            <a:spLocks noGrp="1"/>
          </p:cNvSpPr>
          <p:nvPr>
            <p:ph type="body" idx="4294967295"/>
          </p:nvPr>
        </p:nvSpPr>
        <p:spPr>
          <a:xfrm>
            <a:off x="651600" y="4756975"/>
            <a:ext cx="7524900" cy="306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rPr>
              <a:t>Find more maps at </a:t>
            </a:r>
            <a:r>
              <a:rPr lang="en" sz="900" u="sng">
                <a:solidFill>
                  <a:schemeClr val="accent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slidescarnival.com/extra-free-resources-icons-and-maps</a:t>
            </a:r>
            <a:endParaRPr sz="90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900">
              <a:solidFill>
                <a:schemeClr val="accen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06" name="Google Shape;206;p26"/>
          <p:cNvSpPr/>
          <p:nvPr/>
        </p:nvSpPr>
        <p:spPr>
          <a:xfrm>
            <a:off x="1209400" y="1849325"/>
            <a:ext cx="216900" cy="199200"/>
          </a:xfrm>
          <a:prstGeom prst="downArrow">
            <a:avLst>
              <a:gd name="adj1" fmla="val 50000"/>
              <a:gd name="adj2" fmla="val 5626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26"/>
          <p:cNvSpPr/>
          <p:nvPr/>
        </p:nvSpPr>
        <p:spPr>
          <a:xfrm>
            <a:off x="2983675" y="3427850"/>
            <a:ext cx="216900" cy="199200"/>
          </a:xfrm>
          <a:prstGeom prst="downArrow">
            <a:avLst>
              <a:gd name="adj1" fmla="val 50000"/>
              <a:gd name="adj2" fmla="val 5626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6"/>
          <p:cNvSpPr/>
          <p:nvPr/>
        </p:nvSpPr>
        <p:spPr>
          <a:xfrm>
            <a:off x="3933025" y="1650125"/>
            <a:ext cx="216900" cy="199200"/>
          </a:xfrm>
          <a:prstGeom prst="downArrow">
            <a:avLst>
              <a:gd name="adj1" fmla="val 50000"/>
              <a:gd name="adj2" fmla="val 5626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6"/>
          <p:cNvSpPr/>
          <p:nvPr/>
        </p:nvSpPr>
        <p:spPr>
          <a:xfrm>
            <a:off x="4623725" y="3739650"/>
            <a:ext cx="216900" cy="199200"/>
          </a:xfrm>
          <a:prstGeom prst="downArrow">
            <a:avLst>
              <a:gd name="adj1" fmla="val 50000"/>
              <a:gd name="adj2" fmla="val 5626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26"/>
          <p:cNvSpPr/>
          <p:nvPr/>
        </p:nvSpPr>
        <p:spPr>
          <a:xfrm>
            <a:off x="6733550" y="2123375"/>
            <a:ext cx="216900" cy="199200"/>
          </a:xfrm>
          <a:prstGeom prst="downArrow">
            <a:avLst>
              <a:gd name="adj1" fmla="val 50000"/>
              <a:gd name="adj2" fmla="val 5626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6"/>
          <p:cNvSpPr/>
          <p:nvPr/>
        </p:nvSpPr>
        <p:spPr>
          <a:xfrm>
            <a:off x="7389275" y="3771800"/>
            <a:ext cx="216900" cy="199200"/>
          </a:xfrm>
          <a:prstGeom prst="downArrow">
            <a:avLst>
              <a:gd name="adj1" fmla="val 50000"/>
              <a:gd name="adj2" fmla="val 56263"/>
            </a:avLst>
          </a:prstGeom>
          <a:solidFill>
            <a:schemeClr val="lt1"/>
          </a:solidFill>
          <a:ln>
            <a:noFill/>
          </a:ln>
          <a:effectLst>
            <a:outerShdw blurRad="57150" dist="19050" dir="5400000" algn="bl" rotWithShape="0">
              <a:schemeClr val="dk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>
            <a:spLocks noGrp="1"/>
          </p:cNvSpPr>
          <p:nvPr>
            <p:ph type="ctrTitle" idx="4294967295"/>
          </p:nvPr>
        </p:nvSpPr>
        <p:spPr>
          <a:xfrm>
            <a:off x="651600" y="1496025"/>
            <a:ext cx="7637100" cy="124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chemeClr val="accent1"/>
                </a:solidFill>
              </a:rPr>
              <a:t>89,526,124</a:t>
            </a:r>
            <a:endParaRPr sz="9600">
              <a:solidFill>
                <a:schemeClr val="accent1"/>
              </a:solidFill>
            </a:endParaRPr>
          </a:p>
        </p:txBody>
      </p:sp>
      <p:sp>
        <p:nvSpPr>
          <p:cNvPr id="217" name="Google Shape;217;p27"/>
          <p:cNvSpPr txBox="1">
            <a:spLocks noGrp="1"/>
          </p:cNvSpPr>
          <p:nvPr>
            <p:ph type="subTitle" idx="4294967295"/>
          </p:nvPr>
        </p:nvSpPr>
        <p:spPr>
          <a:xfrm>
            <a:off x="651600" y="2840051"/>
            <a:ext cx="7637100" cy="438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>
                <a:solidFill>
                  <a:schemeClr val="lt1"/>
                </a:solidFill>
              </a:rPr>
              <a:t>Whoa! That’s a big number, aren’t you proud?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18" name="Google Shape;218;p2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>
            <a:spLocks noGrp="1"/>
          </p:cNvSpPr>
          <p:nvPr>
            <p:ph type="ctrTitle" idx="4294967295"/>
          </p:nvPr>
        </p:nvSpPr>
        <p:spPr>
          <a:xfrm>
            <a:off x="651600" y="724200"/>
            <a:ext cx="78408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89,526,124$</a:t>
            </a:r>
            <a:endParaRPr sz="4800"/>
          </a:p>
        </p:txBody>
      </p:sp>
      <p:sp>
        <p:nvSpPr>
          <p:cNvPr id="224" name="Google Shape;224;p28"/>
          <p:cNvSpPr txBox="1">
            <a:spLocks noGrp="1"/>
          </p:cNvSpPr>
          <p:nvPr>
            <p:ph type="subTitle" idx="4294967295"/>
          </p:nvPr>
        </p:nvSpPr>
        <p:spPr>
          <a:xfrm>
            <a:off x="651600" y="1411308"/>
            <a:ext cx="78408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/>
              <a:t>That’s a lot of money</a:t>
            </a:r>
            <a:endParaRPr sz="2400"/>
          </a:p>
        </p:txBody>
      </p:sp>
      <p:sp>
        <p:nvSpPr>
          <p:cNvPr id="225" name="Google Shape;225;p28"/>
          <p:cNvSpPr txBox="1">
            <a:spLocks noGrp="1"/>
          </p:cNvSpPr>
          <p:nvPr>
            <p:ph type="ctrTitle" idx="4294967295"/>
          </p:nvPr>
        </p:nvSpPr>
        <p:spPr>
          <a:xfrm>
            <a:off x="651600" y="3353093"/>
            <a:ext cx="78408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100%</a:t>
            </a:r>
            <a:endParaRPr sz="4800"/>
          </a:p>
        </p:txBody>
      </p:sp>
      <p:sp>
        <p:nvSpPr>
          <p:cNvPr id="226" name="Google Shape;226;p28"/>
          <p:cNvSpPr txBox="1">
            <a:spLocks noGrp="1"/>
          </p:cNvSpPr>
          <p:nvPr>
            <p:ph type="subTitle" idx="4294967295"/>
          </p:nvPr>
        </p:nvSpPr>
        <p:spPr>
          <a:xfrm>
            <a:off x="651600" y="4040200"/>
            <a:ext cx="78408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/>
              <a:t>Total success!</a:t>
            </a:r>
            <a:endParaRPr sz="2400"/>
          </a:p>
        </p:txBody>
      </p:sp>
      <p:sp>
        <p:nvSpPr>
          <p:cNvPr id="227" name="Google Shape;227;p28"/>
          <p:cNvSpPr txBox="1">
            <a:spLocks noGrp="1"/>
          </p:cNvSpPr>
          <p:nvPr>
            <p:ph type="ctrTitle" idx="4294967295"/>
          </p:nvPr>
        </p:nvSpPr>
        <p:spPr>
          <a:xfrm>
            <a:off x="651600" y="2038646"/>
            <a:ext cx="7840800" cy="894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185,244 users</a:t>
            </a:r>
            <a:endParaRPr sz="4800"/>
          </a:p>
        </p:txBody>
      </p:sp>
      <p:sp>
        <p:nvSpPr>
          <p:cNvPr id="228" name="Google Shape;228;p28"/>
          <p:cNvSpPr txBox="1">
            <a:spLocks noGrp="1"/>
          </p:cNvSpPr>
          <p:nvPr>
            <p:ph type="subTitle" idx="4294967295"/>
          </p:nvPr>
        </p:nvSpPr>
        <p:spPr>
          <a:xfrm>
            <a:off x="651600" y="2725754"/>
            <a:ext cx="78408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sz="2400"/>
              <a:t>And a lot of users</a:t>
            </a:r>
            <a:endParaRPr sz="2400"/>
          </a:p>
        </p:txBody>
      </p:sp>
      <p:sp>
        <p:nvSpPr>
          <p:cNvPr id="229" name="Google Shape;229;p2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 is easy</a:t>
            </a:r>
            <a:endParaRPr/>
          </a:p>
        </p:txBody>
      </p:sp>
      <p:sp>
        <p:nvSpPr>
          <p:cNvPr id="235" name="Google Shape;235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grpSp>
        <p:nvGrpSpPr>
          <p:cNvPr id="236" name="Google Shape;236;p29"/>
          <p:cNvGrpSpPr/>
          <p:nvPr/>
        </p:nvGrpSpPr>
        <p:grpSpPr>
          <a:xfrm>
            <a:off x="4273802" y="1799353"/>
            <a:ext cx="2508365" cy="2756486"/>
            <a:chOff x="5632317" y="1189775"/>
            <a:chExt cx="3305700" cy="3483050"/>
          </a:xfrm>
        </p:grpSpPr>
        <p:sp>
          <p:nvSpPr>
            <p:cNvPr id="237" name="Google Shape;237;p29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Oxygen"/>
                  <a:ea typeface="Oxygen"/>
                  <a:cs typeface="Oxygen"/>
                  <a:sym typeface="Oxygen"/>
                </a:rPr>
                <a:t>Lorem 3</a:t>
              </a:r>
              <a:endParaRPr>
                <a:solidFill>
                  <a:schemeClr val="accent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238" name="Google Shape;238;p29"/>
            <p:cNvSpPr txBox="1"/>
            <p:nvPr/>
          </p:nvSpPr>
          <p:spPr>
            <a:xfrm>
              <a:off x="6167063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Oxygen"/>
                  <a:ea typeface="Oxygen"/>
                  <a:cs typeface="Oxygen"/>
                  <a:sym typeface="Oxygen"/>
                </a:rPr>
                <a:t>Lorem ipsum dolor sit amet, consectetur adipiscing elit. Duis sit amet odio vel purus bibendum luctus. Morbi iaculis dapibus tristique. In hac habitasse platea dictumst.</a:t>
              </a:r>
              <a:endParaRPr sz="12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239" name="Google Shape;239;p29"/>
          <p:cNvGrpSpPr/>
          <p:nvPr/>
        </p:nvGrpSpPr>
        <p:grpSpPr>
          <a:xfrm>
            <a:off x="0" y="1799523"/>
            <a:ext cx="2691388" cy="2756316"/>
            <a:chOff x="0" y="1189989"/>
            <a:chExt cx="3546900" cy="3482836"/>
          </a:xfrm>
        </p:grpSpPr>
        <p:sp>
          <p:nvSpPr>
            <p:cNvPr id="240" name="Google Shape;240;p29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dk1"/>
                  </a:solidFill>
                  <a:latin typeface="Oxygen"/>
                  <a:ea typeface="Oxygen"/>
                  <a:cs typeface="Oxygen"/>
                  <a:sym typeface="Oxygen"/>
                </a:rPr>
                <a:t>Lorem 1</a:t>
              </a:r>
              <a:endParaRPr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241" name="Google Shape;241;p29"/>
            <p:cNvSpPr txBox="1"/>
            <p:nvPr/>
          </p:nvSpPr>
          <p:spPr>
            <a:xfrm>
              <a:off x="655361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Oxygen"/>
                  <a:ea typeface="Oxygen"/>
                  <a:cs typeface="Oxygen"/>
                  <a:sym typeface="Oxygen"/>
                </a:rPr>
                <a:t>Lorem ipsum dolor sit amet, consectetur adipiscing elit. Duis sit amet odio vel purus bibendum luctus. Morbi iaculis dapibus tristique. In hac habitasse platea dictumst.</a:t>
              </a:r>
              <a:endParaRPr sz="12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242" name="Google Shape;242;p29"/>
          <p:cNvGrpSpPr/>
          <p:nvPr/>
        </p:nvGrpSpPr>
        <p:grpSpPr>
          <a:xfrm>
            <a:off x="2234062" y="1799353"/>
            <a:ext cx="2508365" cy="2756486"/>
            <a:chOff x="2944204" y="1189775"/>
            <a:chExt cx="3305700" cy="3483050"/>
          </a:xfrm>
        </p:grpSpPr>
        <p:sp>
          <p:nvSpPr>
            <p:cNvPr id="243" name="Google Shape;243;p29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Oxygen"/>
                  <a:ea typeface="Oxygen"/>
                  <a:cs typeface="Oxygen"/>
                  <a:sym typeface="Oxygen"/>
                </a:rPr>
                <a:t>Lorem 2</a:t>
              </a:r>
              <a:endParaRPr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244" name="Google Shape;244;p29"/>
            <p:cNvSpPr txBox="1"/>
            <p:nvPr/>
          </p:nvSpPr>
          <p:spPr>
            <a:xfrm>
              <a:off x="3478949" y="2057125"/>
              <a:ext cx="223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Oxygen"/>
                  <a:ea typeface="Oxygen"/>
                  <a:cs typeface="Oxygen"/>
                  <a:sym typeface="Oxygen"/>
                </a:rPr>
                <a:t>Lorem ipsum dolor sit amet, consectetur adipiscing elit. Duis sit amet odio vel purus bibendum luctus. Morbi iaculis dapibus tristique. In hac habitasse platea dictumst.</a:t>
              </a:r>
              <a:endParaRPr sz="12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review some concepts</a:t>
            </a:r>
            <a:endParaRPr/>
          </a:p>
        </p:txBody>
      </p:sp>
      <p:sp>
        <p:nvSpPr>
          <p:cNvPr id="250" name="Google Shape;250;p30"/>
          <p:cNvSpPr txBox="1">
            <a:spLocks noGrp="1"/>
          </p:cNvSpPr>
          <p:nvPr>
            <p:ph type="body" idx="1"/>
          </p:nvPr>
        </p:nvSpPr>
        <p:spPr>
          <a:xfrm>
            <a:off x="651600" y="1409700"/>
            <a:ext cx="19098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51" name="Google Shape;251;p30"/>
          <p:cNvSpPr txBox="1">
            <a:spLocks noGrp="1"/>
          </p:cNvSpPr>
          <p:nvPr>
            <p:ph type="body" idx="2"/>
          </p:nvPr>
        </p:nvSpPr>
        <p:spPr>
          <a:xfrm>
            <a:off x="2761813" y="1409700"/>
            <a:ext cx="19098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52" name="Google Shape;252;p30"/>
          <p:cNvSpPr txBox="1">
            <a:spLocks noGrp="1"/>
          </p:cNvSpPr>
          <p:nvPr>
            <p:ph type="body" idx="3"/>
          </p:nvPr>
        </p:nvSpPr>
        <p:spPr>
          <a:xfrm>
            <a:off x="4872026" y="1409700"/>
            <a:ext cx="19098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200"/>
          </a:p>
        </p:txBody>
      </p:sp>
      <p:sp>
        <p:nvSpPr>
          <p:cNvPr id="253" name="Google Shape;253;p3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254" name="Google Shape;254;p30"/>
          <p:cNvSpPr txBox="1">
            <a:spLocks noGrp="1"/>
          </p:cNvSpPr>
          <p:nvPr>
            <p:ph type="body" idx="1"/>
          </p:nvPr>
        </p:nvSpPr>
        <p:spPr>
          <a:xfrm>
            <a:off x="651600" y="3086100"/>
            <a:ext cx="19098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Yellow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color of gold, butter and ripe lemons. In the spectrum of visible light, yellow is found between green and orange.</a:t>
            </a:r>
            <a:endParaRPr sz="1200"/>
          </a:p>
        </p:txBody>
      </p:sp>
      <p:sp>
        <p:nvSpPr>
          <p:cNvPr id="255" name="Google Shape;255;p30"/>
          <p:cNvSpPr txBox="1">
            <a:spLocks noGrp="1"/>
          </p:cNvSpPr>
          <p:nvPr>
            <p:ph type="body" idx="2"/>
          </p:nvPr>
        </p:nvSpPr>
        <p:spPr>
          <a:xfrm>
            <a:off x="2761813" y="3086100"/>
            <a:ext cx="19098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Blue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200"/>
              <a:t>Is the colour of the clear sky and the deep sea. It is located between violet and green on the optical spectrum.</a:t>
            </a:r>
            <a:endParaRPr sz="1200"/>
          </a:p>
        </p:txBody>
      </p:sp>
      <p:sp>
        <p:nvSpPr>
          <p:cNvPr id="256" name="Google Shape;256;p30"/>
          <p:cNvSpPr txBox="1">
            <a:spLocks noGrp="1"/>
          </p:cNvSpPr>
          <p:nvPr>
            <p:ph type="body" idx="3"/>
          </p:nvPr>
        </p:nvSpPr>
        <p:spPr>
          <a:xfrm>
            <a:off x="4872026" y="3086100"/>
            <a:ext cx="19098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Red</a:t>
            </a:r>
            <a:endParaRPr b="1"/>
          </a:p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200"/>
              <a:t>Is the color of blood, and because of this it has historically been associated with sacrifice, danger and courage. </a:t>
            </a:r>
            <a:endParaRPr sz="12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1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>
            <a:spLocks noGrp="1"/>
          </p:cNvSpPr>
          <p:nvPr>
            <p:ph type="body" idx="1"/>
          </p:nvPr>
        </p:nvSpPr>
        <p:spPr>
          <a:xfrm>
            <a:off x="651600" y="4406300"/>
            <a:ext cx="78408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You can insert graphs from Excel or Google Sheets</a:t>
            </a:r>
            <a:endParaRPr/>
          </a:p>
        </p:txBody>
      </p:sp>
      <p:sp>
        <p:nvSpPr>
          <p:cNvPr id="262" name="Google Shape;262;p3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cxnSp>
        <p:nvCxnSpPr>
          <p:cNvPr id="263" name="Google Shape;263;p31"/>
          <p:cNvCxnSpPr/>
          <p:nvPr/>
        </p:nvCxnSpPr>
        <p:spPr>
          <a:xfrm>
            <a:off x="721075" y="1074701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31"/>
          <p:cNvCxnSpPr/>
          <p:nvPr/>
        </p:nvCxnSpPr>
        <p:spPr>
          <a:xfrm>
            <a:off x="721075" y="1784183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5" name="Google Shape;265;p31"/>
          <p:cNvCxnSpPr/>
          <p:nvPr/>
        </p:nvCxnSpPr>
        <p:spPr>
          <a:xfrm>
            <a:off x="721075" y="2493664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6" name="Google Shape;266;p31"/>
          <p:cNvCxnSpPr/>
          <p:nvPr/>
        </p:nvCxnSpPr>
        <p:spPr>
          <a:xfrm>
            <a:off x="721075" y="320314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31"/>
          <p:cNvCxnSpPr/>
          <p:nvPr/>
        </p:nvCxnSpPr>
        <p:spPr>
          <a:xfrm>
            <a:off x="721075" y="3934526"/>
            <a:ext cx="7239000" cy="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8" name="Google Shape;268;p31"/>
          <p:cNvSpPr txBox="1"/>
          <p:nvPr/>
        </p:nvSpPr>
        <p:spPr>
          <a:xfrm>
            <a:off x="651590" y="915950"/>
            <a:ext cx="357900" cy="303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4000</a:t>
            </a:r>
            <a:endParaRPr sz="100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3000</a:t>
            </a:r>
            <a:endParaRPr sz="100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2000</a:t>
            </a:r>
            <a:endParaRPr sz="100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1000</a:t>
            </a:r>
            <a:endParaRPr sz="100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marR="0" lvl="0" indent="0" algn="r" rtl="0">
              <a:lnSpc>
                <a:spcPct val="100000"/>
              </a:lnSpc>
              <a:spcBef>
                <a:spcPts val="4400"/>
              </a:spcBef>
              <a:spcAft>
                <a:spcPts val="4400"/>
              </a:spcAft>
              <a:buNone/>
            </a:pPr>
            <a:r>
              <a:rPr lang="en" sz="10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0</a:t>
            </a:r>
            <a:endParaRPr sz="100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269" name="Google Shape;269;p31"/>
          <p:cNvSpPr/>
          <p:nvPr/>
        </p:nvSpPr>
        <p:spPr>
          <a:xfrm>
            <a:off x="1341357" y="2380937"/>
            <a:ext cx="233700" cy="15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0" name="Google Shape;270;p31"/>
          <p:cNvSpPr/>
          <p:nvPr/>
        </p:nvSpPr>
        <p:spPr>
          <a:xfrm>
            <a:off x="1655601" y="1986874"/>
            <a:ext cx="233700" cy="1947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31"/>
          <p:cNvSpPr/>
          <p:nvPr/>
        </p:nvSpPr>
        <p:spPr>
          <a:xfrm>
            <a:off x="1969845" y="2493664"/>
            <a:ext cx="233700" cy="1441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31"/>
          <p:cNvSpPr/>
          <p:nvPr/>
        </p:nvSpPr>
        <p:spPr>
          <a:xfrm>
            <a:off x="3094361" y="2694727"/>
            <a:ext cx="233700" cy="123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31"/>
          <p:cNvSpPr/>
          <p:nvPr/>
        </p:nvSpPr>
        <p:spPr>
          <a:xfrm>
            <a:off x="3408606" y="2096344"/>
            <a:ext cx="233700" cy="183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31"/>
          <p:cNvSpPr/>
          <p:nvPr/>
        </p:nvSpPr>
        <p:spPr>
          <a:xfrm>
            <a:off x="3722850" y="1229025"/>
            <a:ext cx="233700" cy="2706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31"/>
          <p:cNvSpPr/>
          <p:nvPr/>
        </p:nvSpPr>
        <p:spPr>
          <a:xfrm>
            <a:off x="4847366" y="2140120"/>
            <a:ext cx="233700" cy="1794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31"/>
          <p:cNvSpPr/>
          <p:nvPr/>
        </p:nvSpPr>
        <p:spPr>
          <a:xfrm>
            <a:off x="5161610" y="1074577"/>
            <a:ext cx="233700" cy="2860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31"/>
          <p:cNvSpPr/>
          <p:nvPr/>
        </p:nvSpPr>
        <p:spPr>
          <a:xfrm>
            <a:off x="5475855" y="2322562"/>
            <a:ext cx="233700" cy="16119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31"/>
          <p:cNvSpPr/>
          <p:nvPr/>
        </p:nvSpPr>
        <p:spPr>
          <a:xfrm>
            <a:off x="6600371" y="2753101"/>
            <a:ext cx="233700" cy="1181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31"/>
          <p:cNvSpPr/>
          <p:nvPr/>
        </p:nvSpPr>
        <p:spPr>
          <a:xfrm>
            <a:off x="6914615" y="1293620"/>
            <a:ext cx="233700" cy="264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31"/>
          <p:cNvSpPr/>
          <p:nvPr/>
        </p:nvSpPr>
        <p:spPr>
          <a:xfrm>
            <a:off x="7228859" y="1607410"/>
            <a:ext cx="233700" cy="2327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32"/>
          <p:cNvSpPr txBox="1">
            <a:spLocks noGrp="1"/>
          </p:cNvSpPr>
          <p:nvPr>
            <p:ph type="body" idx="4294967295"/>
          </p:nvPr>
        </p:nvSpPr>
        <p:spPr>
          <a:xfrm>
            <a:off x="855300" y="373575"/>
            <a:ext cx="33057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rPr>
              <a:t>Mobile project</a:t>
            </a:r>
            <a:endParaRPr>
              <a:solidFill>
                <a:schemeClr val="accent2"/>
              </a:solidFill>
              <a:latin typeface="Zilla Slab SemiBold"/>
              <a:ea typeface="Zilla Slab SemiBold"/>
              <a:cs typeface="Zilla Slab SemiBold"/>
              <a:sym typeface="Zilla Slab SemiBold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  <p:sp>
        <p:nvSpPr>
          <p:cNvPr id="286" name="Google Shape;286;p3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grpSp>
        <p:nvGrpSpPr>
          <p:cNvPr id="287" name="Google Shape;287;p32"/>
          <p:cNvGrpSpPr/>
          <p:nvPr/>
        </p:nvGrpSpPr>
        <p:grpSpPr>
          <a:xfrm>
            <a:off x="5353200" y="373572"/>
            <a:ext cx="2119546" cy="4396359"/>
            <a:chOff x="2547150" y="238125"/>
            <a:chExt cx="2525675" cy="5238750"/>
          </a:xfrm>
        </p:grpSpPr>
        <p:sp>
          <p:nvSpPr>
            <p:cNvPr id="288" name="Google Shape;288;p32"/>
            <p:cNvSpPr/>
            <p:nvPr/>
          </p:nvSpPr>
          <p:spPr>
            <a:xfrm>
              <a:off x="2547150" y="238125"/>
              <a:ext cx="2525675" cy="5238750"/>
            </a:xfrm>
            <a:custGeom>
              <a:avLst/>
              <a:gdLst/>
              <a:ahLst/>
              <a:cxnLst/>
              <a:rect l="l" t="t" r="r" b="b"/>
              <a:pathLst>
                <a:path w="101027" h="209550" extrusionOk="0">
                  <a:moveTo>
                    <a:pt x="98629" y="18886"/>
                  </a:moveTo>
                  <a:lnTo>
                    <a:pt x="98629" y="190364"/>
                  </a:lnTo>
                  <a:lnTo>
                    <a:pt x="2398" y="190364"/>
                  </a:lnTo>
                  <a:lnTo>
                    <a:pt x="2398" y="18886"/>
                  </a:lnTo>
                  <a:close/>
                  <a:moveTo>
                    <a:pt x="10343" y="0"/>
                  </a:moveTo>
                  <a:lnTo>
                    <a:pt x="9293" y="75"/>
                  </a:lnTo>
                  <a:lnTo>
                    <a:pt x="8244" y="225"/>
                  </a:lnTo>
                  <a:lnTo>
                    <a:pt x="7270" y="450"/>
                  </a:lnTo>
                  <a:lnTo>
                    <a:pt x="6295" y="824"/>
                  </a:lnTo>
                  <a:lnTo>
                    <a:pt x="5396" y="1274"/>
                  </a:lnTo>
                  <a:lnTo>
                    <a:pt x="4572" y="1799"/>
                  </a:lnTo>
                  <a:lnTo>
                    <a:pt x="3747" y="2398"/>
                  </a:lnTo>
                  <a:lnTo>
                    <a:pt x="2998" y="3073"/>
                  </a:lnTo>
                  <a:lnTo>
                    <a:pt x="2323" y="3747"/>
                  </a:lnTo>
                  <a:lnTo>
                    <a:pt x="1724" y="4572"/>
                  </a:lnTo>
                  <a:lnTo>
                    <a:pt x="1199" y="5396"/>
                  </a:lnTo>
                  <a:lnTo>
                    <a:pt x="824" y="6370"/>
                  </a:lnTo>
                  <a:lnTo>
                    <a:pt x="450" y="7270"/>
                  </a:lnTo>
                  <a:lnTo>
                    <a:pt x="225" y="8319"/>
                  </a:lnTo>
                  <a:lnTo>
                    <a:pt x="0" y="9293"/>
                  </a:lnTo>
                  <a:lnTo>
                    <a:pt x="0" y="10343"/>
                  </a:lnTo>
                  <a:lnTo>
                    <a:pt x="0" y="199207"/>
                  </a:lnTo>
                  <a:lnTo>
                    <a:pt x="0" y="200257"/>
                  </a:lnTo>
                  <a:lnTo>
                    <a:pt x="225" y="201231"/>
                  </a:lnTo>
                  <a:lnTo>
                    <a:pt x="450" y="202280"/>
                  </a:lnTo>
                  <a:lnTo>
                    <a:pt x="824" y="203180"/>
                  </a:lnTo>
                  <a:lnTo>
                    <a:pt x="1199" y="204154"/>
                  </a:lnTo>
                  <a:lnTo>
                    <a:pt x="1724" y="204978"/>
                  </a:lnTo>
                  <a:lnTo>
                    <a:pt x="2323" y="205803"/>
                  </a:lnTo>
                  <a:lnTo>
                    <a:pt x="2998" y="206477"/>
                  </a:lnTo>
                  <a:lnTo>
                    <a:pt x="3747" y="207152"/>
                  </a:lnTo>
                  <a:lnTo>
                    <a:pt x="4572" y="207751"/>
                  </a:lnTo>
                  <a:lnTo>
                    <a:pt x="5396" y="208276"/>
                  </a:lnTo>
                  <a:lnTo>
                    <a:pt x="6295" y="208726"/>
                  </a:lnTo>
                  <a:lnTo>
                    <a:pt x="7270" y="209100"/>
                  </a:lnTo>
                  <a:lnTo>
                    <a:pt x="8244" y="209325"/>
                  </a:lnTo>
                  <a:lnTo>
                    <a:pt x="9293" y="209475"/>
                  </a:lnTo>
                  <a:lnTo>
                    <a:pt x="10343" y="209550"/>
                  </a:lnTo>
                  <a:lnTo>
                    <a:pt x="90610" y="209550"/>
                  </a:lnTo>
                  <a:lnTo>
                    <a:pt x="91659" y="209475"/>
                  </a:lnTo>
                  <a:lnTo>
                    <a:pt x="92708" y="209325"/>
                  </a:lnTo>
                  <a:lnTo>
                    <a:pt x="93682" y="209100"/>
                  </a:lnTo>
                  <a:lnTo>
                    <a:pt x="94657" y="208726"/>
                  </a:lnTo>
                  <a:lnTo>
                    <a:pt x="95556" y="208276"/>
                  </a:lnTo>
                  <a:lnTo>
                    <a:pt x="96455" y="207751"/>
                  </a:lnTo>
                  <a:lnTo>
                    <a:pt x="97205" y="207152"/>
                  </a:lnTo>
                  <a:lnTo>
                    <a:pt x="97954" y="206477"/>
                  </a:lnTo>
                  <a:lnTo>
                    <a:pt x="98629" y="205803"/>
                  </a:lnTo>
                  <a:lnTo>
                    <a:pt x="99228" y="204978"/>
                  </a:lnTo>
                  <a:lnTo>
                    <a:pt x="99753" y="204154"/>
                  </a:lnTo>
                  <a:lnTo>
                    <a:pt x="100203" y="203180"/>
                  </a:lnTo>
                  <a:lnTo>
                    <a:pt x="100577" y="202280"/>
                  </a:lnTo>
                  <a:lnTo>
                    <a:pt x="100802" y="201231"/>
                  </a:lnTo>
                  <a:lnTo>
                    <a:pt x="100952" y="200257"/>
                  </a:lnTo>
                  <a:lnTo>
                    <a:pt x="101027" y="199207"/>
                  </a:lnTo>
                  <a:lnTo>
                    <a:pt x="101027" y="10343"/>
                  </a:lnTo>
                  <a:lnTo>
                    <a:pt x="100952" y="9293"/>
                  </a:lnTo>
                  <a:lnTo>
                    <a:pt x="100802" y="8319"/>
                  </a:lnTo>
                  <a:lnTo>
                    <a:pt x="100577" y="7270"/>
                  </a:lnTo>
                  <a:lnTo>
                    <a:pt x="100203" y="6370"/>
                  </a:lnTo>
                  <a:lnTo>
                    <a:pt x="99753" y="5396"/>
                  </a:lnTo>
                  <a:lnTo>
                    <a:pt x="99228" y="4572"/>
                  </a:lnTo>
                  <a:lnTo>
                    <a:pt x="98629" y="3747"/>
                  </a:lnTo>
                  <a:lnTo>
                    <a:pt x="97954" y="3073"/>
                  </a:lnTo>
                  <a:lnTo>
                    <a:pt x="97205" y="2398"/>
                  </a:lnTo>
                  <a:lnTo>
                    <a:pt x="96455" y="1799"/>
                  </a:lnTo>
                  <a:lnTo>
                    <a:pt x="95556" y="1274"/>
                  </a:lnTo>
                  <a:lnTo>
                    <a:pt x="94657" y="824"/>
                  </a:lnTo>
                  <a:lnTo>
                    <a:pt x="93682" y="450"/>
                  </a:lnTo>
                  <a:lnTo>
                    <a:pt x="92708" y="225"/>
                  </a:lnTo>
                  <a:lnTo>
                    <a:pt x="91659" y="75"/>
                  </a:lnTo>
                  <a:lnTo>
                    <a:pt x="9061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2"/>
            <p:cNvSpPr/>
            <p:nvPr/>
          </p:nvSpPr>
          <p:spPr>
            <a:xfrm>
              <a:off x="3557025" y="5147100"/>
              <a:ext cx="504050" cy="179900"/>
            </a:xfrm>
            <a:custGeom>
              <a:avLst/>
              <a:gdLst/>
              <a:ahLst/>
              <a:cxnLst/>
              <a:rect l="l" t="t" r="r" b="b"/>
              <a:pathLst>
                <a:path w="20162" h="7196" extrusionOk="0">
                  <a:moveTo>
                    <a:pt x="3598" y="0"/>
                  </a:moveTo>
                  <a:lnTo>
                    <a:pt x="2849" y="75"/>
                  </a:lnTo>
                  <a:lnTo>
                    <a:pt x="2174" y="300"/>
                  </a:lnTo>
                  <a:lnTo>
                    <a:pt x="1575" y="600"/>
                  </a:lnTo>
                  <a:lnTo>
                    <a:pt x="1050" y="1050"/>
                  </a:lnTo>
                  <a:lnTo>
                    <a:pt x="600" y="1574"/>
                  </a:lnTo>
                  <a:lnTo>
                    <a:pt x="301" y="2174"/>
                  </a:lnTo>
                  <a:lnTo>
                    <a:pt x="76" y="2848"/>
                  </a:lnTo>
                  <a:lnTo>
                    <a:pt x="1" y="3598"/>
                  </a:lnTo>
                  <a:lnTo>
                    <a:pt x="76" y="4347"/>
                  </a:lnTo>
                  <a:lnTo>
                    <a:pt x="301" y="5022"/>
                  </a:lnTo>
                  <a:lnTo>
                    <a:pt x="600" y="5621"/>
                  </a:lnTo>
                  <a:lnTo>
                    <a:pt x="1050" y="6146"/>
                  </a:lnTo>
                  <a:lnTo>
                    <a:pt x="1575" y="6596"/>
                  </a:lnTo>
                  <a:lnTo>
                    <a:pt x="2174" y="6896"/>
                  </a:lnTo>
                  <a:lnTo>
                    <a:pt x="2849" y="7120"/>
                  </a:lnTo>
                  <a:lnTo>
                    <a:pt x="3598" y="7195"/>
                  </a:lnTo>
                  <a:lnTo>
                    <a:pt x="16639" y="7195"/>
                  </a:lnTo>
                  <a:lnTo>
                    <a:pt x="17313" y="7120"/>
                  </a:lnTo>
                  <a:lnTo>
                    <a:pt x="17988" y="6896"/>
                  </a:lnTo>
                  <a:lnTo>
                    <a:pt x="18587" y="6596"/>
                  </a:lnTo>
                  <a:lnTo>
                    <a:pt x="19112" y="6146"/>
                  </a:lnTo>
                  <a:lnTo>
                    <a:pt x="19562" y="5621"/>
                  </a:lnTo>
                  <a:lnTo>
                    <a:pt x="19861" y="5022"/>
                  </a:lnTo>
                  <a:lnTo>
                    <a:pt x="20086" y="4347"/>
                  </a:lnTo>
                  <a:lnTo>
                    <a:pt x="20161" y="3598"/>
                  </a:lnTo>
                  <a:lnTo>
                    <a:pt x="20086" y="2848"/>
                  </a:lnTo>
                  <a:lnTo>
                    <a:pt x="19861" y="2174"/>
                  </a:lnTo>
                  <a:lnTo>
                    <a:pt x="19562" y="1574"/>
                  </a:lnTo>
                  <a:lnTo>
                    <a:pt x="19112" y="1050"/>
                  </a:lnTo>
                  <a:lnTo>
                    <a:pt x="18587" y="600"/>
                  </a:lnTo>
                  <a:lnTo>
                    <a:pt x="17988" y="300"/>
                  </a:lnTo>
                  <a:lnTo>
                    <a:pt x="17313" y="75"/>
                  </a:lnTo>
                  <a:lnTo>
                    <a:pt x="16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2"/>
            <p:cNvSpPr/>
            <p:nvPr/>
          </p:nvSpPr>
          <p:spPr>
            <a:xfrm>
              <a:off x="3008050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5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1" y="1200"/>
                  </a:lnTo>
                  <a:lnTo>
                    <a:pt x="76" y="1575"/>
                  </a:lnTo>
                  <a:lnTo>
                    <a:pt x="1" y="2024"/>
                  </a:lnTo>
                  <a:lnTo>
                    <a:pt x="76" y="2399"/>
                  </a:lnTo>
                  <a:lnTo>
                    <a:pt x="151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5" y="3973"/>
                  </a:lnTo>
                  <a:lnTo>
                    <a:pt x="2399" y="3973"/>
                  </a:lnTo>
                  <a:lnTo>
                    <a:pt x="2774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4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2"/>
            <p:cNvSpPr/>
            <p:nvPr/>
          </p:nvSpPr>
          <p:spPr>
            <a:xfrm>
              <a:off x="3566400" y="434850"/>
              <a:ext cx="487175" cy="76850"/>
            </a:xfrm>
            <a:custGeom>
              <a:avLst/>
              <a:gdLst/>
              <a:ahLst/>
              <a:cxnLst/>
              <a:rect l="l" t="t" r="r" b="b"/>
              <a:pathLst>
                <a:path w="19487" h="3074" extrusionOk="0">
                  <a:moveTo>
                    <a:pt x="1275" y="0"/>
                  </a:moveTo>
                  <a:lnTo>
                    <a:pt x="1050" y="75"/>
                  </a:lnTo>
                  <a:lnTo>
                    <a:pt x="750" y="150"/>
                  </a:lnTo>
                  <a:lnTo>
                    <a:pt x="525" y="300"/>
                  </a:lnTo>
                  <a:lnTo>
                    <a:pt x="375" y="450"/>
                  </a:lnTo>
                  <a:lnTo>
                    <a:pt x="225" y="675"/>
                  </a:lnTo>
                  <a:lnTo>
                    <a:pt x="75" y="975"/>
                  </a:lnTo>
                  <a:lnTo>
                    <a:pt x="1" y="1274"/>
                  </a:lnTo>
                  <a:lnTo>
                    <a:pt x="1" y="1574"/>
                  </a:lnTo>
                  <a:lnTo>
                    <a:pt x="1" y="1874"/>
                  </a:lnTo>
                  <a:lnTo>
                    <a:pt x="75" y="2174"/>
                  </a:lnTo>
                  <a:lnTo>
                    <a:pt x="225" y="2399"/>
                  </a:lnTo>
                  <a:lnTo>
                    <a:pt x="375" y="2623"/>
                  </a:lnTo>
                  <a:lnTo>
                    <a:pt x="525" y="2773"/>
                  </a:lnTo>
                  <a:lnTo>
                    <a:pt x="750" y="2923"/>
                  </a:lnTo>
                  <a:lnTo>
                    <a:pt x="1050" y="2998"/>
                  </a:lnTo>
                  <a:lnTo>
                    <a:pt x="1275" y="3073"/>
                  </a:lnTo>
                  <a:lnTo>
                    <a:pt x="18137" y="3073"/>
                  </a:lnTo>
                  <a:lnTo>
                    <a:pt x="18437" y="2998"/>
                  </a:lnTo>
                  <a:lnTo>
                    <a:pt x="18662" y="2923"/>
                  </a:lnTo>
                  <a:lnTo>
                    <a:pt x="18887" y="2773"/>
                  </a:lnTo>
                  <a:lnTo>
                    <a:pt x="19112" y="2623"/>
                  </a:lnTo>
                  <a:lnTo>
                    <a:pt x="19262" y="2399"/>
                  </a:lnTo>
                  <a:lnTo>
                    <a:pt x="19337" y="2174"/>
                  </a:lnTo>
                  <a:lnTo>
                    <a:pt x="19412" y="1874"/>
                  </a:lnTo>
                  <a:lnTo>
                    <a:pt x="19486" y="1574"/>
                  </a:lnTo>
                  <a:lnTo>
                    <a:pt x="19412" y="1274"/>
                  </a:lnTo>
                  <a:lnTo>
                    <a:pt x="19337" y="975"/>
                  </a:lnTo>
                  <a:lnTo>
                    <a:pt x="19262" y="675"/>
                  </a:lnTo>
                  <a:lnTo>
                    <a:pt x="19112" y="450"/>
                  </a:lnTo>
                  <a:lnTo>
                    <a:pt x="18887" y="300"/>
                  </a:lnTo>
                  <a:lnTo>
                    <a:pt x="18662" y="150"/>
                  </a:lnTo>
                  <a:lnTo>
                    <a:pt x="18437" y="75"/>
                  </a:lnTo>
                  <a:lnTo>
                    <a:pt x="1813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2" name="Google Shape;292;p32"/>
          <p:cNvPicPr preferRelativeResize="0"/>
          <p:nvPr/>
        </p:nvPicPr>
        <p:blipFill rotWithShape="1">
          <a:blip r:embed="rId3">
            <a:alphaModFix/>
          </a:blip>
          <a:srcRect b="23786"/>
          <a:stretch/>
        </p:blipFill>
        <p:spPr>
          <a:xfrm>
            <a:off x="5399525" y="756087"/>
            <a:ext cx="2025525" cy="363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>
            <a:spLocks noGrp="1"/>
          </p:cNvSpPr>
          <p:nvPr>
            <p:ph type="ctrTitle"/>
          </p:nvPr>
        </p:nvSpPr>
        <p:spPr>
          <a:xfrm>
            <a:off x="855300" y="173280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Medical 101</a:t>
            </a:r>
            <a:endParaRPr dirty="0"/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1"/>
          </p:nvPr>
        </p:nvSpPr>
        <p:spPr>
          <a:xfrm>
            <a:off x="855300" y="2989502"/>
            <a:ext cx="7433400" cy="42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 dirty="0"/>
              <a:t>Brief Medical Concept</a:t>
            </a: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/>
          </a:p>
        </p:txBody>
      </p:sp>
      <p:grpSp>
        <p:nvGrpSpPr>
          <p:cNvPr id="298" name="Google Shape;298;p33"/>
          <p:cNvGrpSpPr/>
          <p:nvPr/>
        </p:nvGrpSpPr>
        <p:grpSpPr>
          <a:xfrm>
            <a:off x="5011702" y="465959"/>
            <a:ext cx="2736410" cy="4222433"/>
            <a:chOff x="2112475" y="238125"/>
            <a:chExt cx="3395050" cy="5238750"/>
          </a:xfrm>
        </p:grpSpPr>
        <p:sp>
          <p:nvSpPr>
            <p:cNvPr id="299" name="Google Shape;299;p33"/>
            <p:cNvSpPr/>
            <p:nvPr/>
          </p:nvSpPr>
          <p:spPr>
            <a:xfrm>
              <a:off x="2112475" y="238125"/>
              <a:ext cx="3395050" cy="5238750"/>
            </a:xfrm>
            <a:custGeom>
              <a:avLst/>
              <a:gdLst/>
              <a:ahLst/>
              <a:cxnLst/>
              <a:rect l="l" t="t" r="r" b="b"/>
              <a:pathLst>
                <a:path w="135802" h="209550" extrusionOk="0">
                  <a:moveTo>
                    <a:pt x="132205" y="18886"/>
                  </a:moveTo>
                  <a:lnTo>
                    <a:pt x="132205" y="190364"/>
                  </a:lnTo>
                  <a:lnTo>
                    <a:pt x="3597" y="190364"/>
                  </a:lnTo>
                  <a:lnTo>
                    <a:pt x="3597" y="18886"/>
                  </a:lnTo>
                  <a:close/>
                  <a:moveTo>
                    <a:pt x="8019" y="0"/>
                  </a:moveTo>
                  <a:lnTo>
                    <a:pt x="7270" y="75"/>
                  </a:lnTo>
                  <a:lnTo>
                    <a:pt x="6445" y="150"/>
                  </a:lnTo>
                  <a:lnTo>
                    <a:pt x="5696" y="375"/>
                  </a:lnTo>
                  <a:lnTo>
                    <a:pt x="4946" y="600"/>
                  </a:lnTo>
                  <a:lnTo>
                    <a:pt x="4197" y="974"/>
                  </a:lnTo>
                  <a:lnTo>
                    <a:pt x="3522" y="1349"/>
                  </a:lnTo>
                  <a:lnTo>
                    <a:pt x="2923" y="1874"/>
                  </a:lnTo>
                  <a:lnTo>
                    <a:pt x="2323" y="2323"/>
                  </a:lnTo>
                  <a:lnTo>
                    <a:pt x="1874" y="2923"/>
                  </a:lnTo>
                  <a:lnTo>
                    <a:pt x="1349" y="3522"/>
                  </a:lnTo>
                  <a:lnTo>
                    <a:pt x="974" y="4197"/>
                  </a:lnTo>
                  <a:lnTo>
                    <a:pt x="600" y="4946"/>
                  </a:lnTo>
                  <a:lnTo>
                    <a:pt x="375" y="5696"/>
                  </a:lnTo>
                  <a:lnTo>
                    <a:pt x="150" y="6445"/>
                  </a:lnTo>
                  <a:lnTo>
                    <a:pt x="75" y="7270"/>
                  </a:lnTo>
                  <a:lnTo>
                    <a:pt x="0" y="8019"/>
                  </a:lnTo>
                  <a:lnTo>
                    <a:pt x="0" y="201531"/>
                  </a:lnTo>
                  <a:lnTo>
                    <a:pt x="75" y="202280"/>
                  </a:lnTo>
                  <a:lnTo>
                    <a:pt x="150" y="203105"/>
                  </a:lnTo>
                  <a:lnTo>
                    <a:pt x="375" y="203854"/>
                  </a:lnTo>
                  <a:lnTo>
                    <a:pt x="600" y="204604"/>
                  </a:lnTo>
                  <a:lnTo>
                    <a:pt x="974" y="205353"/>
                  </a:lnTo>
                  <a:lnTo>
                    <a:pt x="1349" y="206028"/>
                  </a:lnTo>
                  <a:lnTo>
                    <a:pt x="1874" y="206627"/>
                  </a:lnTo>
                  <a:lnTo>
                    <a:pt x="2323" y="207227"/>
                  </a:lnTo>
                  <a:lnTo>
                    <a:pt x="2923" y="207676"/>
                  </a:lnTo>
                  <a:lnTo>
                    <a:pt x="3522" y="208201"/>
                  </a:lnTo>
                  <a:lnTo>
                    <a:pt x="4197" y="208576"/>
                  </a:lnTo>
                  <a:lnTo>
                    <a:pt x="4946" y="208950"/>
                  </a:lnTo>
                  <a:lnTo>
                    <a:pt x="5696" y="209175"/>
                  </a:lnTo>
                  <a:lnTo>
                    <a:pt x="6445" y="209400"/>
                  </a:lnTo>
                  <a:lnTo>
                    <a:pt x="7270" y="209475"/>
                  </a:lnTo>
                  <a:lnTo>
                    <a:pt x="8019" y="209550"/>
                  </a:lnTo>
                  <a:lnTo>
                    <a:pt x="127783" y="209550"/>
                  </a:lnTo>
                  <a:lnTo>
                    <a:pt x="128532" y="209475"/>
                  </a:lnTo>
                  <a:lnTo>
                    <a:pt x="129357" y="209400"/>
                  </a:lnTo>
                  <a:lnTo>
                    <a:pt x="130106" y="209175"/>
                  </a:lnTo>
                  <a:lnTo>
                    <a:pt x="130856" y="208950"/>
                  </a:lnTo>
                  <a:lnTo>
                    <a:pt x="131605" y="208576"/>
                  </a:lnTo>
                  <a:lnTo>
                    <a:pt x="132280" y="208201"/>
                  </a:lnTo>
                  <a:lnTo>
                    <a:pt x="132879" y="207676"/>
                  </a:lnTo>
                  <a:lnTo>
                    <a:pt x="133479" y="207227"/>
                  </a:lnTo>
                  <a:lnTo>
                    <a:pt x="133928" y="206627"/>
                  </a:lnTo>
                  <a:lnTo>
                    <a:pt x="134453" y="206028"/>
                  </a:lnTo>
                  <a:lnTo>
                    <a:pt x="134828" y="205353"/>
                  </a:lnTo>
                  <a:lnTo>
                    <a:pt x="135202" y="204604"/>
                  </a:lnTo>
                  <a:lnTo>
                    <a:pt x="135427" y="203854"/>
                  </a:lnTo>
                  <a:lnTo>
                    <a:pt x="135652" y="203105"/>
                  </a:lnTo>
                  <a:lnTo>
                    <a:pt x="135727" y="202280"/>
                  </a:lnTo>
                  <a:lnTo>
                    <a:pt x="135802" y="201531"/>
                  </a:lnTo>
                  <a:lnTo>
                    <a:pt x="135802" y="8019"/>
                  </a:lnTo>
                  <a:lnTo>
                    <a:pt x="135727" y="7270"/>
                  </a:lnTo>
                  <a:lnTo>
                    <a:pt x="135652" y="6445"/>
                  </a:lnTo>
                  <a:lnTo>
                    <a:pt x="135427" y="5696"/>
                  </a:lnTo>
                  <a:lnTo>
                    <a:pt x="135202" y="4946"/>
                  </a:lnTo>
                  <a:lnTo>
                    <a:pt x="134828" y="4197"/>
                  </a:lnTo>
                  <a:lnTo>
                    <a:pt x="134453" y="3522"/>
                  </a:lnTo>
                  <a:lnTo>
                    <a:pt x="133928" y="2923"/>
                  </a:lnTo>
                  <a:lnTo>
                    <a:pt x="133479" y="2323"/>
                  </a:lnTo>
                  <a:lnTo>
                    <a:pt x="132879" y="1874"/>
                  </a:lnTo>
                  <a:lnTo>
                    <a:pt x="132280" y="1349"/>
                  </a:lnTo>
                  <a:lnTo>
                    <a:pt x="131605" y="974"/>
                  </a:lnTo>
                  <a:lnTo>
                    <a:pt x="130856" y="600"/>
                  </a:lnTo>
                  <a:lnTo>
                    <a:pt x="130106" y="375"/>
                  </a:lnTo>
                  <a:lnTo>
                    <a:pt x="129357" y="150"/>
                  </a:lnTo>
                  <a:lnTo>
                    <a:pt x="128532" y="75"/>
                  </a:lnTo>
                  <a:lnTo>
                    <a:pt x="127783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3"/>
            <p:cNvSpPr/>
            <p:nvPr/>
          </p:nvSpPr>
          <p:spPr>
            <a:xfrm>
              <a:off x="3671350" y="5147100"/>
              <a:ext cx="279175" cy="179900"/>
            </a:xfrm>
            <a:custGeom>
              <a:avLst/>
              <a:gdLst/>
              <a:ahLst/>
              <a:cxnLst/>
              <a:rect l="l" t="t" r="r" b="b"/>
              <a:pathLst>
                <a:path w="11167" h="7196" extrusionOk="0">
                  <a:moveTo>
                    <a:pt x="3597" y="0"/>
                  </a:moveTo>
                  <a:lnTo>
                    <a:pt x="2848" y="75"/>
                  </a:lnTo>
                  <a:lnTo>
                    <a:pt x="2173" y="300"/>
                  </a:lnTo>
                  <a:lnTo>
                    <a:pt x="1574" y="600"/>
                  </a:lnTo>
                  <a:lnTo>
                    <a:pt x="1049" y="1050"/>
                  </a:lnTo>
                  <a:lnTo>
                    <a:pt x="600" y="1574"/>
                  </a:lnTo>
                  <a:lnTo>
                    <a:pt x="300" y="2174"/>
                  </a:lnTo>
                  <a:lnTo>
                    <a:pt x="75" y="2848"/>
                  </a:lnTo>
                  <a:lnTo>
                    <a:pt x="0" y="3598"/>
                  </a:lnTo>
                  <a:lnTo>
                    <a:pt x="75" y="4347"/>
                  </a:lnTo>
                  <a:lnTo>
                    <a:pt x="300" y="5022"/>
                  </a:lnTo>
                  <a:lnTo>
                    <a:pt x="600" y="5621"/>
                  </a:lnTo>
                  <a:lnTo>
                    <a:pt x="1049" y="6146"/>
                  </a:lnTo>
                  <a:lnTo>
                    <a:pt x="1574" y="6596"/>
                  </a:lnTo>
                  <a:lnTo>
                    <a:pt x="2173" y="6896"/>
                  </a:lnTo>
                  <a:lnTo>
                    <a:pt x="2848" y="7120"/>
                  </a:lnTo>
                  <a:lnTo>
                    <a:pt x="3597" y="7195"/>
                  </a:lnTo>
                  <a:lnTo>
                    <a:pt x="7644" y="7195"/>
                  </a:lnTo>
                  <a:lnTo>
                    <a:pt x="8319" y="7120"/>
                  </a:lnTo>
                  <a:lnTo>
                    <a:pt x="8994" y="6896"/>
                  </a:lnTo>
                  <a:lnTo>
                    <a:pt x="9593" y="6596"/>
                  </a:lnTo>
                  <a:lnTo>
                    <a:pt x="10118" y="6146"/>
                  </a:lnTo>
                  <a:lnTo>
                    <a:pt x="10567" y="5621"/>
                  </a:lnTo>
                  <a:lnTo>
                    <a:pt x="10867" y="5022"/>
                  </a:lnTo>
                  <a:lnTo>
                    <a:pt x="11092" y="4347"/>
                  </a:lnTo>
                  <a:lnTo>
                    <a:pt x="11167" y="3598"/>
                  </a:lnTo>
                  <a:lnTo>
                    <a:pt x="11092" y="2848"/>
                  </a:lnTo>
                  <a:lnTo>
                    <a:pt x="10867" y="2174"/>
                  </a:lnTo>
                  <a:lnTo>
                    <a:pt x="10567" y="1574"/>
                  </a:lnTo>
                  <a:lnTo>
                    <a:pt x="10118" y="1050"/>
                  </a:lnTo>
                  <a:lnTo>
                    <a:pt x="9593" y="600"/>
                  </a:lnTo>
                  <a:lnTo>
                    <a:pt x="8994" y="300"/>
                  </a:lnTo>
                  <a:lnTo>
                    <a:pt x="8319" y="75"/>
                  </a:lnTo>
                  <a:lnTo>
                    <a:pt x="76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3"/>
            <p:cNvSpPr/>
            <p:nvPr/>
          </p:nvSpPr>
          <p:spPr>
            <a:xfrm>
              <a:off x="3650725" y="446100"/>
              <a:ext cx="54375" cy="54350"/>
            </a:xfrm>
            <a:custGeom>
              <a:avLst/>
              <a:gdLst/>
              <a:ahLst/>
              <a:cxnLst/>
              <a:rect l="l" t="t" r="r" b="b"/>
              <a:pathLst>
                <a:path w="2175" h="2174" extrusionOk="0">
                  <a:moveTo>
                    <a:pt x="1125" y="0"/>
                  </a:moveTo>
                  <a:lnTo>
                    <a:pt x="825" y="75"/>
                  </a:lnTo>
                  <a:lnTo>
                    <a:pt x="675" y="75"/>
                  </a:lnTo>
                  <a:lnTo>
                    <a:pt x="450" y="225"/>
                  </a:lnTo>
                  <a:lnTo>
                    <a:pt x="300" y="300"/>
                  </a:lnTo>
                  <a:lnTo>
                    <a:pt x="225" y="525"/>
                  </a:lnTo>
                  <a:lnTo>
                    <a:pt x="76" y="675"/>
                  </a:lnTo>
                  <a:lnTo>
                    <a:pt x="1" y="824"/>
                  </a:lnTo>
                  <a:lnTo>
                    <a:pt x="1" y="1124"/>
                  </a:lnTo>
                  <a:lnTo>
                    <a:pt x="1" y="1349"/>
                  </a:lnTo>
                  <a:lnTo>
                    <a:pt x="76" y="1499"/>
                  </a:lnTo>
                  <a:lnTo>
                    <a:pt x="225" y="1649"/>
                  </a:lnTo>
                  <a:lnTo>
                    <a:pt x="300" y="1874"/>
                  </a:lnTo>
                  <a:lnTo>
                    <a:pt x="450" y="2024"/>
                  </a:lnTo>
                  <a:lnTo>
                    <a:pt x="675" y="2099"/>
                  </a:lnTo>
                  <a:lnTo>
                    <a:pt x="825" y="2173"/>
                  </a:lnTo>
                  <a:lnTo>
                    <a:pt x="1275" y="2173"/>
                  </a:lnTo>
                  <a:lnTo>
                    <a:pt x="1500" y="2099"/>
                  </a:lnTo>
                  <a:lnTo>
                    <a:pt x="1649" y="2024"/>
                  </a:lnTo>
                  <a:lnTo>
                    <a:pt x="1799" y="1874"/>
                  </a:lnTo>
                  <a:lnTo>
                    <a:pt x="1949" y="1649"/>
                  </a:lnTo>
                  <a:lnTo>
                    <a:pt x="2099" y="1499"/>
                  </a:lnTo>
                  <a:lnTo>
                    <a:pt x="2099" y="1349"/>
                  </a:lnTo>
                  <a:lnTo>
                    <a:pt x="2174" y="1124"/>
                  </a:lnTo>
                  <a:lnTo>
                    <a:pt x="2099" y="824"/>
                  </a:lnTo>
                  <a:lnTo>
                    <a:pt x="2099" y="675"/>
                  </a:lnTo>
                  <a:lnTo>
                    <a:pt x="1949" y="525"/>
                  </a:lnTo>
                  <a:lnTo>
                    <a:pt x="1799" y="300"/>
                  </a:lnTo>
                  <a:lnTo>
                    <a:pt x="1649" y="225"/>
                  </a:lnTo>
                  <a:lnTo>
                    <a:pt x="1500" y="75"/>
                  </a:lnTo>
                  <a:lnTo>
                    <a:pt x="1275" y="75"/>
                  </a:lnTo>
                  <a:lnTo>
                    <a:pt x="11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3"/>
            <p:cNvSpPr/>
            <p:nvPr/>
          </p:nvSpPr>
          <p:spPr>
            <a:xfrm>
              <a:off x="3761275" y="423600"/>
              <a:ext cx="99325" cy="99325"/>
            </a:xfrm>
            <a:custGeom>
              <a:avLst/>
              <a:gdLst/>
              <a:ahLst/>
              <a:cxnLst/>
              <a:rect l="l" t="t" r="r" b="b"/>
              <a:pathLst>
                <a:path w="3973" h="3973" extrusionOk="0">
                  <a:moveTo>
                    <a:pt x="2024" y="1"/>
                  </a:moveTo>
                  <a:lnTo>
                    <a:pt x="1574" y="76"/>
                  </a:lnTo>
                  <a:lnTo>
                    <a:pt x="1200" y="151"/>
                  </a:lnTo>
                  <a:lnTo>
                    <a:pt x="900" y="375"/>
                  </a:lnTo>
                  <a:lnTo>
                    <a:pt x="600" y="600"/>
                  </a:lnTo>
                  <a:lnTo>
                    <a:pt x="375" y="900"/>
                  </a:lnTo>
                  <a:lnTo>
                    <a:pt x="150" y="1200"/>
                  </a:lnTo>
                  <a:lnTo>
                    <a:pt x="75" y="1575"/>
                  </a:lnTo>
                  <a:lnTo>
                    <a:pt x="0" y="2024"/>
                  </a:lnTo>
                  <a:lnTo>
                    <a:pt x="75" y="2399"/>
                  </a:lnTo>
                  <a:lnTo>
                    <a:pt x="150" y="2774"/>
                  </a:lnTo>
                  <a:lnTo>
                    <a:pt x="375" y="3073"/>
                  </a:lnTo>
                  <a:lnTo>
                    <a:pt x="600" y="3373"/>
                  </a:lnTo>
                  <a:lnTo>
                    <a:pt x="900" y="3673"/>
                  </a:lnTo>
                  <a:lnTo>
                    <a:pt x="1200" y="3823"/>
                  </a:lnTo>
                  <a:lnTo>
                    <a:pt x="1574" y="3973"/>
                  </a:lnTo>
                  <a:lnTo>
                    <a:pt x="2399" y="3973"/>
                  </a:lnTo>
                  <a:lnTo>
                    <a:pt x="2773" y="3823"/>
                  </a:lnTo>
                  <a:lnTo>
                    <a:pt x="3073" y="3673"/>
                  </a:lnTo>
                  <a:lnTo>
                    <a:pt x="3373" y="3373"/>
                  </a:lnTo>
                  <a:lnTo>
                    <a:pt x="3598" y="3073"/>
                  </a:lnTo>
                  <a:lnTo>
                    <a:pt x="3823" y="2774"/>
                  </a:lnTo>
                  <a:lnTo>
                    <a:pt x="3898" y="2399"/>
                  </a:lnTo>
                  <a:lnTo>
                    <a:pt x="3973" y="2024"/>
                  </a:lnTo>
                  <a:lnTo>
                    <a:pt x="3898" y="1575"/>
                  </a:lnTo>
                  <a:lnTo>
                    <a:pt x="3823" y="1200"/>
                  </a:lnTo>
                  <a:lnTo>
                    <a:pt x="3598" y="900"/>
                  </a:lnTo>
                  <a:lnTo>
                    <a:pt x="3373" y="600"/>
                  </a:lnTo>
                  <a:lnTo>
                    <a:pt x="3073" y="375"/>
                  </a:lnTo>
                  <a:lnTo>
                    <a:pt x="2773" y="151"/>
                  </a:lnTo>
                  <a:lnTo>
                    <a:pt x="2399" y="76"/>
                  </a:lnTo>
                  <a:lnTo>
                    <a:pt x="2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3" name="Google Shape;3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9288" y="839688"/>
            <a:ext cx="2597800" cy="3463726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3"/>
          <p:cNvSpPr txBox="1">
            <a:spLocks noGrp="1"/>
          </p:cNvSpPr>
          <p:nvPr>
            <p:ph type="body" idx="4294967295"/>
          </p:nvPr>
        </p:nvSpPr>
        <p:spPr>
          <a:xfrm>
            <a:off x="855300" y="373575"/>
            <a:ext cx="33057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rPr>
              <a:t>Tablet project</a:t>
            </a:r>
            <a:endParaRPr>
              <a:solidFill>
                <a:schemeClr val="accent2"/>
              </a:solidFill>
              <a:latin typeface="Zilla Slab SemiBold"/>
              <a:ea typeface="Zilla Slab SemiBold"/>
              <a:cs typeface="Zilla Slab SemiBold"/>
              <a:sym typeface="Zilla Slab SemiBold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grpSp>
        <p:nvGrpSpPr>
          <p:cNvPr id="310" name="Google Shape;310;p34"/>
          <p:cNvGrpSpPr/>
          <p:nvPr/>
        </p:nvGrpSpPr>
        <p:grpSpPr>
          <a:xfrm>
            <a:off x="3938374" y="1241129"/>
            <a:ext cx="4542205" cy="2661224"/>
            <a:chOff x="1177450" y="241631"/>
            <a:chExt cx="6173152" cy="3616776"/>
          </a:xfrm>
        </p:grpSpPr>
        <p:sp>
          <p:nvSpPr>
            <p:cNvPr id="311" name="Google Shape;311;p34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50000">
                  <a:schemeClr val="accent2"/>
                </a:gs>
                <a:gs pos="100000">
                  <a:schemeClr val="accent3"/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chemeClr val="accent1"/>
                </a:gs>
                <a:gs pos="100000">
                  <a:schemeClr val="accent2"/>
                </a:gs>
              </a:gsLst>
              <a:path path="circle">
                <a:fillToRect l="100000" b="100000"/>
              </a:path>
              <a:tileRect t="-100000" r="-10000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15" name="Google Shape;315;p34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4445550" y="1387850"/>
            <a:ext cx="3530550" cy="224267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4"/>
          <p:cNvSpPr txBox="1">
            <a:spLocks noGrp="1"/>
          </p:cNvSpPr>
          <p:nvPr>
            <p:ph type="body" idx="4294967295"/>
          </p:nvPr>
        </p:nvSpPr>
        <p:spPr>
          <a:xfrm>
            <a:off x="855300" y="373575"/>
            <a:ext cx="3305700" cy="439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rPr>
              <a:t>Desktop project</a:t>
            </a:r>
            <a:endParaRPr>
              <a:solidFill>
                <a:schemeClr val="accent2"/>
              </a:solidFill>
              <a:latin typeface="Zilla Slab SemiBold"/>
              <a:ea typeface="Zilla Slab SemiBold"/>
              <a:cs typeface="Zilla Slab SemiBold"/>
              <a:sym typeface="Zilla Slab SemiBold"/>
            </a:endParaRPr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800"/>
              <a:t>Show and explain your web, app or software projects using these gadget templates.</a:t>
            </a:r>
            <a:endParaRPr sz="180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5"/>
          <p:cNvSpPr txBox="1">
            <a:spLocks noGrp="1"/>
          </p:cNvSpPr>
          <p:nvPr>
            <p:ph type="ctrTitle" idx="4294967295"/>
          </p:nvPr>
        </p:nvSpPr>
        <p:spPr>
          <a:xfrm>
            <a:off x="855300" y="1322588"/>
            <a:ext cx="3395100" cy="79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lt1"/>
                </a:solidFill>
              </a:rPr>
              <a:t>Thanks!</a:t>
            </a:r>
            <a:endParaRPr sz="6000">
              <a:solidFill>
                <a:schemeClr val="lt1"/>
              </a:solidFill>
            </a:endParaRPr>
          </a:p>
        </p:txBody>
      </p:sp>
      <p:sp>
        <p:nvSpPr>
          <p:cNvPr id="322" name="Google Shape;322;p3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323" name="Google Shape;323;p35"/>
          <p:cNvSpPr txBox="1">
            <a:spLocks noGrp="1"/>
          </p:cNvSpPr>
          <p:nvPr>
            <p:ph type="body" idx="4294967295"/>
          </p:nvPr>
        </p:nvSpPr>
        <p:spPr>
          <a:xfrm>
            <a:off x="855300" y="2158625"/>
            <a:ext cx="3395100" cy="1805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lt1"/>
                </a:solidFill>
              </a:rPr>
              <a:t>Any questions?</a:t>
            </a:r>
            <a:br>
              <a:rPr lang="en">
                <a:solidFill>
                  <a:schemeClr val="lt1"/>
                </a:solidFill>
              </a:rPr>
            </a:br>
            <a:r>
              <a:rPr lang="en">
                <a:solidFill>
                  <a:schemeClr val="lt1"/>
                </a:solidFill>
              </a:rPr>
              <a:t>You can find me at:</a:t>
            </a:r>
            <a:endParaRPr>
              <a:solidFill>
                <a:schemeClr val="lt1"/>
              </a:solidFill>
            </a:endParaRPr>
          </a:p>
          <a:p>
            <a:pPr marL="457200" lvl="0" indent="-381000" algn="l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400"/>
              <a:buChar char="⇨"/>
            </a:pPr>
            <a:r>
              <a:rPr lang="en">
                <a:solidFill>
                  <a:schemeClr val="lt1"/>
                </a:solidFill>
              </a:rPr>
              <a:t>@username</a:t>
            </a:r>
            <a:endParaRPr>
              <a:solidFill>
                <a:schemeClr val="lt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Char char="⇨"/>
            </a:pPr>
            <a:r>
              <a:rPr lang="en">
                <a:solidFill>
                  <a:schemeClr val="lt1"/>
                </a:solidFill>
              </a:rPr>
              <a:t>user@mail.me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24" name="Google Shape;324;p35"/>
          <p:cNvSpPr/>
          <p:nvPr/>
        </p:nvSpPr>
        <p:spPr>
          <a:xfrm>
            <a:off x="5194200" y="397650"/>
            <a:ext cx="3949800" cy="4348200"/>
          </a:xfrm>
          <a:prstGeom prst="leftArrow">
            <a:avLst>
              <a:gd name="adj1" fmla="val 64591"/>
              <a:gd name="adj2" fmla="val 55752"/>
            </a:avLst>
          </a:prstGeom>
          <a:solidFill>
            <a:schemeClr val="lt1"/>
          </a:solidFill>
          <a:ln>
            <a:noFill/>
          </a:ln>
          <a:effectLst>
            <a:outerShdw blurRad="57150" dist="9525" dir="10800000" algn="bl" rotWithShape="0">
              <a:schemeClr val="dk1">
                <a:alpha val="23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5"/>
          <p:cNvSpPr/>
          <p:nvPr/>
        </p:nvSpPr>
        <p:spPr>
          <a:xfrm>
            <a:off x="6368617" y="2054479"/>
            <a:ext cx="968377" cy="880879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50000">
                <a:schemeClr val="accent5"/>
              </a:gs>
              <a:gs pos="100000">
                <a:schemeClr val="accent4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6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Credits</a:t>
            </a:r>
            <a:endParaRPr/>
          </a:p>
        </p:txBody>
      </p:sp>
      <p:sp>
        <p:nvSpPr>
          <p:cNvPr id="331" name="Google Shape;331;p36"/>
          <p:cNvSpPr txBox="1">
            <a:spLocks noGrp="1"/>
          </p:cNvSpPr>
          <p:nvPr>
            <p:ph type="body" idx="1"/>
          </p:nvPr>
        </p:nvSpPr>
        <p:spPr>
          <a:xfrm>
            <a:off x="651600" y="1409701"/>
            <a:ext cx="6130200" cy="310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Char char="⇨"/>
            </a:pPr>
            <a:r>
              <a:rPr lang="en" sz="2400"/>
              <a:t>Presentation template by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SlidesCarnival</a:t>
            </a:r>
            <a:endParaRPr sz="240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⇨"/>
            </a:pPr>
            <a:r>
              <a:rPr lang="en" sz="2400"/>
              <a:t>Photographs by </a:t>
            </a:r>
            <a:r>
              <a:rPr lang="en" sz="2400" u="sng">
                <a:solidFill>
                  <a:schemeClr val="hlink"/>
                </a:solidFill>
                <a:hlinkClick r:id="rId4"/>
              </a:rPr>
              <a:t>Unsplash</a:t>
            </a:r>
            <a:endParaRPr sz="2400"/>
          </a:p>
        </p:txBody>
      </p:sp>
      <p:sp>
        <p:nvSpPr>
          <p:cNvPr id="332" name="Google Shape;332;p3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7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design</a:t>
            </a:r>
            <a:endParaRPr/>
          </a:p>
        </p:txBody>
      </p:sp>
      <p:sp>
        <p:nvSpPr>
          <p:cNvPr id="338" name="Google Shape;338;p37"/>
          <p:cNvSpPr txBox="1">
            <a:spLocks noGrp="1"/>
          </p:cNvSpPr>
          <p:nvPr>
            <p:ph type="body" idx="1"/>
          </p:nvPr>
        </p:nvSpPr>
        <p:spPr>
          <a:xfrm>
            <a:off x="651600" y="1409701"/>
            <a:ext cx="6130200" cy="310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This presentation uses the following typographies: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Char char="⇨"/>
            </a:pPr>
            <a:r>
              <a:rPr lang="en" sz="1800"/>
              <a:t>Titles: Zilla Slab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⇨"/>
            </a:pPr>
            <a:r>
              <a:rPr lang="en" sz="1800"/>
              <a:t>Body copy: Oxygen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1800"/>
              <a:t>Download for free at: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3"/>
              </a:rPr>
              <a:t>https://www.fontsquirrel.com/fonts/zilla-slab</a:t>
            </a:r>
            <a:br>
              <a:rPr lang="en" sz="1800"/>
            </a:br>
            <a:r>
              <a:rPr lang="en" sz="1800" u="sng">
                <a:solidFill>
                  <a:schemeClr val="hlink"/>
                </a:solidFill>
                <a:hlinkClick r:id="rId4"/>
              </a:rPr>
              <a:t>https://www.fontsquirrel.com/fonts/oxygen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800"/>
          </a:p>
        </p:txBody>
      </p:sp>
      <p:sp>
        <p:nvSpPr>
          <p:cNvPr id="339" name="Google Shape;339;p37"/>
          <p:cNvSpPr txBox="1"/>
          <p:nvPr/>
        </p:nvSpPr>
        <p:spPr>
          <a:xfrm>
            <a:off x="651600" y="4104575"/>
            <a:ext cx="6130200" cy="53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2"/>
                </a:solidFill>
                <a:latin typeface="Oxygen"/>
                <a:ea typeface="Oxygen"/>
                <a:cs typeface="Oxygen"/>
                <a:sym typeface="Oxygen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000">
              <a:solidFill>
                <a:schemeClr val="accent2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000">
              <a:solidFill>
                <a:schemeClr val="accent2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None/>
            </a:pPr>
            <a:endParaRPr sz="1000">
              <a:solidFill>
                <a:schemeClr val="accent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40" name="Google Shape;340;p3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8"/>
          <p:cNvSpPr txBox="1">
            <a:spLocks noGrp="1"/>
          </p:cNvSpPr>
          <p:nvPr>
            <p:ph type="ctrTitle"/>
          </p:nvPr>
        </p:nvSpPr>
        <p:spPr>
          <a:xfrm>
            <a:off x="855300" y="1732800"/>
            <a:ext cx="7433400" cy="11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2.</a:t>
            </a:r>
            <a:br>
              <a:rPr lang="en"/>
            </a:br>
            <a:r>
              <a:rPr lang="en"/>
              <a:t>Extra Resources</a:t>
            </a:r>
            <a:endParaRPr/>
          </a:p>
        </p:txBody>
      </p:sp>
      <p:sp>
        <p:nvSpPr>
          <p:cNvPr id="346" name="Google Shape;346;p38"/>
          <p:cNvSpPr txBox="1">
            <a:spLocks noGrp="1"/>
          </p:cNvSpPr>
          <p:nvPr>
            <p:ph type="subTitle" idx="1"/>
          </p:nvPr>
        </p:nvSpPr>
        <p:spPr>
          <a:xfrm>
            <a:off x="855300" y="2989502"/>
            <a:ext cx="7433400" cy="42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800"/>
              </a:spcAft>
              <a:buNone/>
            </a:pPr>
            <a:r>
              <a:rPr lang="en"/>
              <a:t>For Business Plans, Marketing Plans, Project Proposals, Lessons, etc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39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sp>
        <p:nvSpPr>
          <p:cNvPr id="352" name="Google Shape;352;p3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36</a:t>
            </a:fld>
            <a:endParaRPr/>
          </a:p>
        </p:txBody>
      </p:sp>
      <p:sp>
        <p:nvSpPr>
          <p:cNvPr id="353" name="Google Shape;353;p39"/>
          <p:cNvSpPr/>
          <p:nvPr/>
        </p:nvSpPr>
        <p:spPr>
          <a:xfrm>
            <a:off x="6159366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5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DEC</a:t>
            </a:r>
            <a:endParaRPr sz="10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54" name="Google Shape;354;p39"/>
          <p:cNvSpPr/>
          <p:nvPr/>
        </p:nvSpPr>
        <p:spPr>
          <a:xfrm>
            <a:off x="5633757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5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NOV</a:t>
            </a:r>
            <a:endParaRPr sz="10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55" name="Google Shape;355;p39"/>
          <p:cNvSpPr/>
          <p:nvPr/>
        </p:nvSpPr>
        <p:spPr>
          <a:xfrm>
            <a:off x="5108147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5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OCT</a:t>
            </a:r>
            <a:endParaRPr sz="10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56" name="Google Shape;356;p39"/>
          <p:cNvSpPr/>
          <p:nvPr/>
        </p:nvSpPr>
        <p:spPr>
          <a:xfrm>
            <a:off x="4582538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SEP</a:t>
            </a:r>
            <a:endParaRPr sz="10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57" name="Google Shape;357;p39"/>
          <p:cNvSpPr/>
          <p:nvPr/>
        </p:nvSpPr>
        <p:spPr>
          <a:xfrm>
            <a:off x="4056928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AUG</a:t>
            </a:r>
            <a:endParaRPr sz="10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58" name="Google Shape;358;p39"/>
          <p:cNvSpPr/>
          <p:nvPr/>
        </p:nvSpPr>
        <p:spPr>
          <a:xfrm>
            <a:off x="3531318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JUL</a:t>
            </a:r>
            <a:endParaRPr sz="10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59" name="Google Shape;359;p39"/>
          <p:cNvSpPr/>
          <p:nvPr/>
        </p:nvSpPr>
        <p:spPr>
          <a:xfrm>
            <a:off x="3005709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JUN</a:t>
            </a:r>
            <a:endParaRPr sz="10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60" name="Google Shape;360;p39"/>
          <p:cNvSpPr/>
          <p:nvPr/>
        </p:nvSpPr>
        <p:spPr>
          <a:xfrm>
            <a:off x="2480099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MAY</a:t>
            </a:r>
            <a:endParaRPr sz="10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61" name="Google Shape;361;p39"/>
          <p:cNvSpPr/>
          <p:nvPr/>
        </p:nvSpPr>
        <p:spPr>
          <a:xfrm>
            <a:off x="1954489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APR</a:t>
            </a:r>
            <a:endParaRPr sz="10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62" name="Google Shape;362;p39"/>
          <p:cNvSpPr/>
          <p:nvPr/>
        </p:nvSpPr>
        <p:spPr>
          <a:xfrm>
            <a:off x="1428880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Oxygen"/>
                <a:ea typeface="Oxygen"/>
                <a:cs typeface="Oxygen"/>
                <a:sym typeface="Oxygen"/>
              </a:rPr>
              <a:t>MAR</a:t>
            </a:r>
            <a:endParaRPr sz="1000">
              <a:solidFill>
                <a:schemeClr val="accent3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63" name="Google Shape;363;p39"/>
          <p:cNvSpPr/>
          <p:nvPr/>
        </p:nvSpPr>
        <p:spPr>
          <a:xfrm>
            <a:off x="903270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Oxygen"/>
                <a:ea typeface="Oxygen"/>
                <a:cs typeface="Oxygen"/>
                <a:sym typeface="Oxygen"/>
              </a:rPr>
              <a:t>FEB</a:t>
            </a:r>
            <a:endParaRPr sz="1000">
              <a:solidFill>
                <a:schemeClr val="accent3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64" name="Google Shape;364;p39"/>
          <p:cNvSpPr/>
          <p:nvPr/>
        </p:nvSpPr>
        <p:spPr>
          <a:xfrm>
            <a:off x="377661" y="2603550"/>
            <a:ext cx="655200" cy="393600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2860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3"/>
                </a:solidFill>
                <a:latin typeface="Oxygen"/>
                <a:ea typeface="Oxygen"/>
                <a:cs typeface="Oxygen"/>
                <a:sym typeface="Oxygen"/>
              </a:rPr>
              <a:t>JAN</a:t>
            </a:r>
            <a:endParaRPr sz="1000">
              <a:solidFill>
                <a:schemeClr val="accent3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365" name="Google Shape;365;p39"/>
          <p:cNvSpPr/>
          <p:nvPr/>
        </p:nvSpPr>
        <p:spPr>
          <a:xfrm>
            <a:off x="0" y="2603550"/>
            <a:ext cx="507300" cy="393600"/>
          </a:xfrm>
          <a:prstGeom prst="homePlate">
            <a:avLst>
              <a:gd name="adj" fmla="val 32030"/>
            </a:avLst>
          </a:prstGeom>
          <a:solidFill>
            <a:schemeClr val="lt2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</a:endParaRPr>
          </a:p>
        </p:txBody>
      </p:sp>
      <p:cxnSp>
        <p:nvCxnSpPr>
          <p:cNvPr id="366" name="Google Shape;366;p39"/>
          <p:cNvCxnSpPr/>
          <p:nvPr/>
        </p:nvCxnSpPr>
        <p:spPr>
          <a:xfrm rot="10800000">
            <a:off x="612275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7" name="Google Shape;367;p39"/>
          <p:cNvSpPr txBox="1"/>
          <p:nvPr/>
        </p:nvSpPr>
        <p:spPr>
          <a:xfrm>
            <a:off x="579610" y="1574800"/>
            <a:ext cx="994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368" name="Google Shape;368;p39"/>
          <p:cNvCxnSpPr/>
          <p:nvPr/>
        </p:nvCxnSpPr>
        <p:spPr>
          <a:xfrm rot="10800000">
            <a:off x="1664344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69" name="Google Shape;369;p39"/>
          <p:cNvSpPr txBox="1"/>
          <p:nvPr/>
        </p:nvSpPr>
        <p:spPr>
          <a:xfrm>
            <a:off x="1632879" y="1574800"/>
            <a:ext cx="994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Red is the colour of danger and courage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370" name="Google Shape;370;p39"/>
          <p:cNvCxnSpPr/>
          <p:nvPr/>
        </p:nvCxnSpPr>
        <p:spPr>
          <a:xfrm rot="10800000">
            <a:off x="2716413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1" name="Google Shape;371;p39"/>
          <p:cNvSpPr txBox="1"/>
          <p:nvPr/>
        </p:nvSpPr>
        <p:spPr>
          <a:xfrm>
            <a:off x="2686147" y="1574800"/>
            <a:ext cx="994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372" name="Google Shape;372;p39"/>
          <p:cNvCxnSpPr/>
          <p:nvPr/>
        </p:nvCxnSpPr>
        <p:spPr>
          <a:xfrm rot="10800000">
            <a:off x="3768481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3" name="Google Shape;373;p39"/>
          <p:cNvSpPr txBox="1"/>
          <p:nvPr/>
        </p:nvSpPr>
        <p:spPr>
          <a:xfrm>
            <a:off x="3739416" y="1574800"/>
            <a:ext cx="994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374" name="Google Shape;374;p39"/>
          <p:cNvCxnSpPr/>
          <p:nvPr/>
        </p:nvCxnSpPr>
        <p:spPr>
          <a:xfrm rot="10800000">
            <a:off x="4820550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5" name="Google Shape;375;p39"/>
          <p:cNvSpPr txBox="1"/>
          <p:nvPr/>
        </p:nvSpPr>
        <p:spPr>
          <a:xfrm>
            <a:off x="4792684" y="1574800"/>
            <a:ext cx="994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376" name="Google Shape;376;p39"/>
          <p:cNvCxnSpPr/>
          <p:nvPr/>
        </p:nvCxnSpPr>
        <p:spPr>
          <a:xfrm rot="10800000">
            <a:off x="5872619" y="2129531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7" name="Google Shape;377;p39"/>
          <p:cNvSpPr txBox="1"/>
          <p:nvPr/>
        </p:nvSpPr>
        <p:spPr>
          <a:xfrm>
            <a:off x="5845953" y="1574800"/>
            <a:ext cx="994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378" name="Google Shape;378;p39"/>
          <p:cNvCxnSpPr/>
          <p:nvPr/>
        </p:nvCxnSpPr>
        <p:spPr>
          <a:xfrm rot="10800000">
            <a:off x="1146389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79" name="Google Shape;379;p39"/>
          <p:cNvSpPr txBox="1"/>
          <p:nvPr/>
        </p:nvSpPr>
        <p:spPr>
          <a:xfrm>
            <a:off x="1090539" y="3495750"/>
            <a:ext cx="994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380" name="Google Shape;380;p39"/>
          <p:cNvCxnSpPr/>
          <p:nvPr/>
        </p:nvCxnSpPr>
        <p:spPr>
          <a:xfrm rot="10800000">
            <a:off x="2198458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1" name="Google Shape;381;p39"/>
          <p:cNvSpPr txBox="1"/>
          <p:nvPr/>
        </p:nvSpPr>
        <p:spPr>
          <a:xfrm>
            <a:off x="2149902" y="3495750"/>
            <a:ext cx="994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382" name="Google Shape;382;p39"/>
          <p:cNvCxnSpPr/>
          <p:nvPr/>
        </p:nvCxnSpPr>
        <p:spPr>
          <a:xfrm rot="10800000">
            <a:off x="3250526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3" name="Google Shape;383;p39"/>
          <p:cNvSpPr txBox="1"/>
          <p:nvPr/>
        </p:nvSpPr>
        <p:spPr>
          <a:xfrm>
            <a:off x="3209266" y="3495750"/>
            <a:ext cx="994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384" name="Google Shape;384;p39"/>
          <p:cNvCxnSpPr/>
          <p:nvPr/>
        </p:nvCxnSpPr>
        <p:spPr>
          <a:xfrm rot="10800000">
            <a:off x="4302595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5" name="Google Shape;385;p39"/>
          <p:cNvSpPr txBox="1"/>
          <p:nvPr/>
        </p:nvSpPr>
        <p:spPr>
          <a:xfrm>
            <a:off x="4268629" y="3495750"/>
            <a:ext cx="994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Red is the colour of danger and courage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386" name="Google Shape;386;p39"/>
          <p:cNvCxnSpPr/>
          <p:nvPr/>
        </p:nvCxnSpPr>
        <p:spPr>
          <a:xfrm rot="10800000">
            <a:off x="5354664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7" name="Google Shape;387;p39"/>
          <p:cNvSpPr txBox="1"/>
          <p:nvPr/>
        </p:nvSpPr>
        <p:spPr>
          <a:xfrm>
            <a:off x="5327992" y="3495750"/>
            <a:ext cx="994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388" name="Google Shape;388;p39"/>
          <p:cNvCxnSpPr/>
          <p:nvPr/>
        </p:nvCxnSpPr>
        <p:spPr>
          <a:xfrm rot="10800000">
            <a:off x="6406733" y="2972569"/>
            <a:ext cx="0" cy="498600"/>
          </a:xfrm>
          <a:prstGeom prst="straightConnector1">
            <a:avLst/>
          </a:prstGeom>
          <a:noFill/>
          <a:ln w="9525" cap="flat" cmpd="sng">
            <a:solidFill>
              <a:schemeClr val="l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389" name="Google Shape;389;p39"/>
          <p:cNvSpPr txBox="1"/>
          <p:nvPr/>
        </p:nvSpPr>
        <p:spPr>
          <a:xfrm>
            <a:off x="6376642" y="3495750"/>
            <a:ext cx="8238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0"/>
          <p:cNvSpPr txBox="1">
            <a:spLocks noGrp="1"/>
          </p:cNvSpPr>
          <p:nvPr>
            <p:ph type="title" idx="4294967295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Roadmap</a:t>
            </a:r>
            <a:endParaRPr/>
          </a:p>
        </p:txBody>
      </p:sp>
      <p:sp>
        <p:nvSpPr>
          <p:cNvPr id="395" name="Google Shape;395;p4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396" name="Google Shape;396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228600" cap="flat" cmpd="sng">
            <a:solidFill>
              <a:schemeClr val="dk1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7" name="Google Shape;397;p40"/>
          <p:cNvSpPr/>
          <p:nvPr/>
        </p:nvSpPr>
        <p:spPr>
          <a:xfrm>
            <a:off x="0" y="2371028"/>
            <a:ext cx="9144000" cy="1011043"/>
          </a:xfrm>
          <a:custGeom>
            <a:avLst/>
            <a:gdLst/>
            <a:ahLst/>
            <a:cxnLst/>
            <a:rect l="l" t="t" r="r" b="b"/>
            <a:pathLst>
              <a:path w="12192000" h="1348058" extrusionOk="0">
                <a:moveTo>
                  <a:pt x="12192000" y="0"/>
                </a:moveTo>
                <a:lnTo>
                  <a:pt x="10837333" y="0"/>
                </a:lnTo>
                <a:cubicBezTo>
                  <a:pt x="10463295" y="0"/>
                  <a:pt x="10160000" y="301773"/>
                  <a:pt x="10160000" y="674029"/>
                </a:cubicBezTo>
                <a:lnTo>
                  <a:pt x="10160000" y="674029"/>
                </a:lnTo>
                <a:cubicBezTo>
                  <a:pt x="10160000" y="1046281"/>
                  <a:pt x="9856705" y="1348059"/>
                  <a:pt x="9482667" y="1348059"/>
                </a:cubicBezTo>
                <a:lnTo>
                  <a:pt x="9482667" y="1348059"/>
                </a:lnTo>
                <a:cubicBezTo>
                  <a:pt x="9108581" y="1348059"/>
                  <a:pt x="8805333" y="1046281"/>
                  <a:pt x="8805333" y="674029"/>
                </a:cubicBezTo>
                <a:lnTo>
                  <a:pt x="8805333" y="674029"/>
                </a:lnTo>
                <a:cubicBezTo>
                  <a:pt x="8805333" y="301773"/>
                  <a:pt x="8502086" y="0"/>
                  <a:pt x="8128000" y="0"/>
                </a:cubicBezTo>
                <a:lnTo>
                  <a:pt x="8128000" y="0"/>
                </a:lnTo>
                <a:cubicBezTo>
                  <a:pt x="7753915" y="0"/>
                  <a:pt x="7450667" y="301773"/>
                  <a:pt x="7450667" y="674029"/>
                </a:cubicBezTo>
                <a:lnTo>
                  <a:pt x="7450667" y="674029"/>
                </a:lnTo>
                <a:cubicBezTo>
                  <a:pt x="7450667" y="1046281"/>
                  <a:pt x="7147419" y="1348059"/>
                  <a:pt x="6773334" y="1348059"/>
                </a:cubicBezTo>
                <a:lnTo>
                  <a:pt x="6773334" y="1348059"/>
                </a:lnTo>
                <a:cubicBezTo>
                  <a:pt x="6399248" y="1348059"/>
                  <a:pt x="6096000" y="1046281"/>
                  <a:pt x="6096000" y="674029"/>
                </a:cubicBezTo>
                <a:lnTo>
                  <a:pt x="6096000" y="674029"/>
                </a:lnTo>
                <a:cubicBezTo>
                  <a:pt x="6096000" y="301773"/>
                  <a:pt x="5792753" y="0"/>
                  <a:pt x="5418667" y="0"/>
                </a:cubicBezTo>
                <a:lnTo>
                  <a:pt x="5418667" y="0"/>
                </a:lnTo>
                <a:cubicBezTo>
                  <a:pt x="5044581" y="0"/>
                  <a:pt x="4741334" y="301773"/>
                  <a:pt x="4741334" y="674029"/>
                </a:cubicBezTo>
                <a:lnTo>
                  <a:pt x="4741334" y="674029"/>
                </a:lnTo>
                <a:cubicBezTo>
                  <a:pt x="4741334" y="1046281"/>
                  <a:pt x="4438076" y="1348059"/>
                  <a:pt x="4064000" y="1348059"/>
                </a:cubicBezTo>
                <a:lnTo>
                  <a:pt x="4064000" y="1348059"/>
                </a:lnTo>
                <a:cubicBezTo>
                  <a:pt x="3689924" y="1348059"/>
                  <a:pt x="3386667" y="1046281"/>
                  <a:pt x="3386667" y="674029"/>
                </a:cubicBezTo>
                <a:lnTo>
                  <a:pt x="3386667" y="674029"/>
                </a:lnTo>
                <a:cubicBezTo>
                  <a:pt x="3386667" y="301773"/>
                  <a:pt x="3083410" y="0"/>
                  <a:pt x="2709333" y="0"/>
                </a:cubicBezTo>
                <a:lnTo>
                  <a:pt x="2709333" y="0"/>
                </a:lnTo>
                <a:cubicBezTo>
                  <a:pt x="2335257" y="0"/>
                  <a:pt x="2032000" y="301773"/>
                  <a:pt x="2032000" y="674029"/>
                </a:cubicBezTo>
                <a:lnTo>
                  <a:pt x="2032000" y="674029"/>
                </a:lnTo>
                <a:cubicBezTo>
                  <a:pt x="2032000" y="1046281"/>
                  <a:pt x="1728743" y="1348059"/>
                  <a:pt x="1354667" y="1348059"/>
                </a:cubicBezTo>
                <a:lnTo>
                  <a:pt x="0" y="1348059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98" name="Google Shape;398;p40"/>
          <p:cNvGrpSpPr/>
          <p:nvPr/>
        </p:nvGrpSpPr>
        <p:grpSpPr>
          <a:xfrm>
            <a:off x="1786339" y="1703401"/>
            <a:ext cx="473400" cy="473400"/>
            <a:chOff x="1786339" y="1703401"/>
            <a:chExt cx="473400" cy="473400"/>
          </a:xfrm>
        </p:grpSpPr>
        <p:sp>
          <p:nvSpPr>
            <p:cNvPr id="399" name="Google Shape;399;p40"/>
            <p:cNvSpPr/>
            <p:nvPr/>
          </p:nvSpPr>
          <p:spPr>
            <a:xfrm rot="8100000">
              <a:off x="185566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400" name="Google Shape;400;p40"/>
            <p:cNvSpPr/>
            <p:nvPr/>
          </p:nvSpPr>
          <p:spPr>
            <a:xfrm>
              <a:off x="195598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Oxygen"/>
                  <a:ea typeface="Oxygen"/>
                  <a:cs typeface="Oxygen"/>
                  <a:sym typeface="Oxygen"/>
                </a:rPr>
                <a:t>1</a:t>
              </a:r>
              <a:endParaRPr sz="6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401" name="Google Shape;401;p40"/>
          <p:cNvGrpSpPr/>
          <p:nvPr/>
        </p:nvGrpSpPr>
        <p:grpSpPr>
          <a:xfrm>
            <a:off x="3814414" y="1703401"/>
            <a:ext cx="473400" cy="473400"/>
            <a:chOff x="3814414" y="1703401"/>
            <a:chExt cx="473400" cy="473400"/>
          </a:xfrm>
        </p:grpSpPr>
        <p:sp>
          <p:nvSpPr>
            <p:cNvPr id="402" name="Google Shape;402;p40"/>
            <p:cNvSpPr/>
            <p:nvPr/>
          </p:nvSpPr>
          <p:spPr>
            <a:xfrm rot="8100000">
              <a:off x="3883742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403" name="Google Shape;403;p40"/>
            <p:cNvSpPr/>
            <p:nvPr/>
          </p:nvSpPr>
          <p:spPr>
            <a:xfrm>
              <a:off x="3984064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Oxygen"/>
                  <a:ea typeface="Oxygen"/>
                  <a:cs typeface="Oxygen"/>
                  <a:sym typeface="Oxygen"/>
                </a:rPr>
                <a:t>3</a:t>
              </a:r>
              <a:endParaRPr sz="6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404" name="Google Shape;404;p40"/>
          <p:cNvGrpSpPr/>
          <p:nvPr/>
        </p:nvGrpSpPr>
        <p:grpSpPr>
          <a:xfrm>
            <a:off x="5842489" y="1703401"/>
            <a:ext cx="473400" cy="473400"/>
            <a:chOff x="5842489" y="1703401"/>
            <a:chExt cx="473400" cy="473400"/>
          </a:xfrm>
        </p:grpSpPr>
        <p:sp>
          <p:nvSpPr>
            <p:cNvPr id="405" name="Google Shape;405;p40"/>
            <p:cNvSpPr/>
            <p:nvPr/>
          </p:nvSpPr>
          <p:spPr>
            <a:xfrm rot="8100000">
              <a:off x="5911817" y="1772729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406" name="Google Shape;406;p40"/>
            <p:cNvSpPr/>
            <p:nvPr/>
          </p:nvSpPr>
          <p:spPr>
            <a:xfrm>
              <a:off x="6012139" y="1866499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Oxygen"/>
                  <a:ea typeface="Oxygen"/>
                  <a:cs typeface="Oxygen"/>
                  <a:sym typeface="Oxygen"/>
                </a:rPr>
                <a:t>5</a:t>
              </a:r>
              <a:endParaRPr sz="6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407" name="Google Shape;407;p40"/>
          <p:cNvGrpSpPr/>
          <p:nvPr/>
        </p:nvGrpSpPr>
        <p:grpSpPr>
          <a:xfrm>
            <a:off x="6880814" y="3576300"/>
            <a:ext cx="473400" cy="473400"/>
            <a:chOff x="6880814" y="3576300"/>
            <a:chExt cx="473400" cy="473400"/>
          </a:xfrm>
        </p:grpSpPr>
        <p:sp>
          <p:nvSpPr>
            <p:cNvPr id="408" name="Google Shape;408;p40"/>
            <p:cNvSpPr/>
            <p:nvPr/>
          </p:nvSpPr>
          <p:spPr>
            <a:xfrm rot="-2700000">
              <a:off x="695014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409" name="Google Shape;409;p40"/>
            <p:cNvSpPr/>
            <p:nvPr/>
          </p:nvSpPr>
          <p:spPr>
            <a:xfrm flipH="1">
              <a:off x="705046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Oxygen"/>
                  <a:ea typeface="Oxygen"/>
                  <a:cs typeface="Oxygen"/>
                  <a:sym typeface="Oxygen"/>
                </a:rPr>
                <a:t>6</a:t>
              </a:r>
              <a:endParaRPr sz="6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410" name="Google Shape;410;p40"/>
          <p:cNvGrpSpPr/>
          <p:nvPr/>
        </p:nvGrpSpPr>
        <p:grpSpPr>
          <a:xfrm>
            <a:off x="4852739" y="3576300"/>
            <a:ext cx="473400" cy="473400"/>
            <a:chOff x="4852739" y="3576300"/>
            <a:chExt cx="473400" cy="473400"/>
          </a:xfrm>
        </p:grpSpPr>
        <p:sp>
          <p:nvSpPr>
            <p:cNvPr id="411" name="Google Shape;411;p40"/>
            <p:cNvSpPr/>
            <p:nvPr/>
          </p:nvSpPr>
          <p:spPr>
            <a:xfrm rot="-2700000">
              <a:off x="4922067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412" name="Google Shape;412;p40"/>
            <p:cNvSpPr/>
            <p:nvPr/>
          </p:nvSpPr>
          <p:spPr>
            <a:xfrm flipH="1">
              <a:off x="5022389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Oxygen"/>
                  <a:ea typeface="Oxygen"/>
                  <a:cs typeface="Oxygen"/>
                  <a:sym typeface="Oxygen"/>
                </a:rPr>
                <a:t>4</a:t>
              </a:r>
              <a:endParaRPr sz="6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grpSp>
        <p:nvGrpSpPr>
          <p:cNvPr id="413" name="Google Shape;413;p40"/>
          <p:cNvGrpSpPr/>
          <p:nvPr/>
        </p:nvGrpSpPr>
        <p:grpSpPr>
          <a:xfrm>
            <a:off x="2824664" y="3576300"/>
            <a:ext cx="473400" cy="473400"/>
            <a:chOff x="2824664" y="3576300"/>
            <a:chExt cx="473400" cy="473400"/>
          </a:xfrm>
        </p:grpSpPr>
        <p:sp>
          <p:nvSpPr>
            <p:cNvPr id="414" name="Google Shape;414;p40"/>
            <p:cNvSpPr/>
            <p:nvPr/>
          </p:nvSpPr>
          <p:spPr>
            <a:xfrm rot="-2700000">
              <a:off x="2893992" y="3645628"/>
              <a:ext cx="334744" cy="334744"/>
            </a:xfrm>
            <a:prstGeom prst="teardrop">
              <a:avLst>
                <a:gd name="adj" fmla="val 10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415" name="Google Shape;415;p40"/>
            <p:cNvSpPr/>
            <p:nvPr/>
          </p:nvSpPr>
          <p:spPr>
            <a:xfrm flipH="1">
              <a:off x="2994314" y="3752502"/>
              <a:ext cx="134100" cy="134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">
                  <a:solidFill>
                    <a:schemeClr val="dk1"/>
                  </a:solidFill>
                  <a:latin typeface="Oxygen"/>
                  <a:ea typeface="Oxygen"/>
                  <a:cs typeface="Oxygen"/>
                  <a:sym typeface="Oxygen"/>
                </a:rPr>
                <a:t>2</a:t>
              </a:r>
              <a:endParaRPr sz="6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sp>
        <p:nvSpPr>
          <p:cNvPr id="416" name="Google Shape;416;p40"/>
          <p:cNvSpPr txBox="1"/>
          <p:nvPr/>
        </p:nvSpPr>
        <p:spPr>
          <a:xfrm>
            <a:off x="137985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17" name="Google Shape;417;p40"/>
          <p:cNvSpPr txBox="1"/>
          <p:nvPr/>
        </p:nvSpPr>
        <p:spPr>
          <a:xfrm>
            <a:off x="3377205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Red is the colour of danger and courage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18" name="Google Shape;418;p40"/>
          <p:cNvSpPr txBox="1"/>
          <p:nvPr/>
        </p:nvSpPr>
        <p:spPr>
          <a:xfrm>
            <a:off x="5436010" y="11561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Black is the color of ebony and of outer space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19" name="Google Shape;419;p40"/>
          <p:cNvSpPr txBox="1"/>
          <p:nvPr/>
        </p:nvSpPr>
        <p:spPr>
          <a:xfrm>
            <a:off x="241817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Yellow is the color of gold, butter and ripe lemons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20" name="Google Shape;420;p40"/>
          <p:cNvSpPr txBox="1"/>
          <p:nvPr/>
        </p:nvSpPr>
        <p:spPr>
          <a:xfrm>
            <a:off x="444625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White is the color of milk and fresh snow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21" name="Google Shape;421;p40"/>
          <p:cNvSpPr txBox="1"/>
          <p:nvPr/>
        </p:nvSpPr>
        <p:spPr>
          <a:xfrm>
            <a:off x="6474335" y="4063600"/>
            <a:ext cx="1286400" cy="5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Blue is the colour of the clear sky and the deep sea</a:t>
            </a:r>
            <a:endParaRPr sz="9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1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Gantt chart</a:t>
            </a:r>
            <a:endParaRPr/>
          </a:p>
        </p:txBody>
      </p:sp>
      <p:sp>
        <p:nvSpPr>
          <p:cNvPr id="427" name="Google Shape;427;p4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graphicFrame>
        <p:nvGraphicFramePr>
          <p:cNvPr id="428" name="Google Shape;428;p41"/>
          <p:cNvGraphicFramePr/>
          <p:nvPr/>
        </p:nvGraphicFramePr>
        <p:xfrm>
          <a:off x="651700" y="1564481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{7405A473-A67A-4E67-B12D-D377399AE1F6}</a:tableStyleId>
              </a:tblPr>
              <a:tblGrid>
                <a:gridCol w="10556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38285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</a:tblGrid>
              <a:tr h="293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Week 1</a:t>
                      </a:r>
                      <a:endParaRPr sz="800" b="1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b="1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Week 2</a:t>
                      </a:r>
                      <a:endParaRPr sz="800" b="1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2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3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4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5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6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7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8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9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10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11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12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13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14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35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 1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35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 2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35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 3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35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 4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5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 5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lt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◆</a:t>
                      </a: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35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 6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35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 7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935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 8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lt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91425" marR="91425" marT="45700" marB="45700" anchor="ctr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dk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2"/>
          <p:cNvSpPr txBox="1">
            <a:spLocks noGrp="1"/>
          </p:cNvSpPr>
          <p:nvPr>
            <p:ph type="title" idx="4294967295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SWOT Analysis</a:t>
            </a:r>
            <a:endParaRPr/>
          </a:p>
        </p:txBody>
      </p:sp>
      <p:sp>
        <p:nvSpPr>
          <p:cNvPr id="434" name="Google Shape;434;p4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39</a:t>
            </a:fld>
            <a:endParaRPr/>
          </a:p>
        </p:txBody>
      </p:sp>
      <p:sp>
        <p:nvSpPr>
          <p:cNvPr id="435" name="Google Shape;435;p42"/>
          <p:cNvSpPr/>
          <p:nvPr/>
        </p:nvSpPr>
        <p:spPr>
          <a:xfrm>
            <a:off x="680275" y="1288000"/>
            <a:ext cx="3820800" cy="1439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9525" dir="5340000" algn="bl" rotWithShape="0">
              <a:schemeClr val="dk1">
                <a:alpha val="21000"/>
              </a:schemeClr>
            </a:outerShdw>
          </a:effectLst>
        </p:spPr>
        <p:txBody>
          <a:bodyPr spcFirstLastPara="1" wrap="square" lIns="91425" tIns="91425" rIns="137160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STRENGTHS</a:t>
            </a:r>
            <a:endParaRPr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Blue is the colour of the clear sky and the deep sea</a:t>
            </a:r>
            <a:endParaRPr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36" name="Google Shape;436;p42"/>
          <p:cNvSpPr/>
          <p:nvPr/>
        </p:nvSpPr>
        <p:spPr>
          <a:xfrm>
            <a:off x="4659101" y="1288000"/>
            <a:ext cx="3820800" cy="1439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9525" dir="5340000" algn="bl" rotWithShape="0">
              <a:schemeClr val="dk1">
                <a:alpha val="21000"/>
              </a:schemeClr>
            </a:outerShdw>
          </a:effectLst>
        </p:spPr>
        <p:txBody>
          <a:bodyPr spcFirstLastPara="1" wrap="square" lIns="1371600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WEAKNESSES</a:t>
            </a:r>
            <a:endParaRPr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Yellow is the color of gold, butter and ripe lemons</a:t>
            </a:r>
            <a:endParaRPr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37" name="Google Shape;437;p42"/>
          <p:cNvSpPr/>
          <p:nvPr/>
        </p:nvSpPr>
        <p:spPr>
          <a:xfrm>
            <a:off x="680275" y="2885331"/>
            <a:ext cx="3820800" cy="1439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9525" dir="5340000" algn="bl" rotWithShape="0">
              <a:schemeClr val="dk1">
                <a:alpha val="21000"/>
              </a:schemeClr>
            </a:outerShdw>
          </a:effectLst>
        </p:spPr>
        <p:txBody>
          <a:bodyPr spcFirstLastPara="1" wrap="square" lIns="91425" tIns="91425" rIns="1371600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Black is the color of ebony and of outer space</a:t>
            </a:r>
            <a:endParaRPr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600"/>
              </a:spcBef>
              <a:spcAft>
                <a:spcPts val="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OPPORTUNITIES</a:t>
            </a:r>
            <a:endParaRPr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38" name="Google Shape;438;p42"/>
          <p:cNvSpPr/>
          <p:nvPr/>
        </p:nvSpPr>
        <p:spPr>
          <a:xfrm>
            <a:off x="4659101" y="2885331"/>
            <a:ext cx="3820800" cy="14394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7150" dist="9525" dir="5340000" algn="bl" rotWithShape="0">
              <a:schemeClr val="dk1">
                <a:alpha val="21000"/>
              </a:schemeClr>
            </a:outerShdw>
          </a:effectLst>
        </p:spPr>
        <p:txBody>
          <a:bodyPr spcFirstLastPara="1" wrap="square" lIns="1371600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White is the color of milk and fresh snow</a:t>
            </a:r>
            <a:endParaRPr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r" rtl="0">
              <a:spcBef>
                <a:spcPts val="600"/>
              </a:spcBef>
              <a:spcAft>
                <a:spcPts val="600"/>
              </a:spcAft>
              <a:buNone/>
            </a:pPr>
            <a:r>
              <a:rPr lang="en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THREATS</a:t>
            </a:r>
            <a:endParaRPr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39" name="Google Shape;439;p42"/>
          <p:cNvSpPr/>
          <p:nvPr/>
        </p:nvSpPr>
        <p:spPr>
          <a:xfrm>
            <a:off x="3404267" y="1628621"/>
            <a:ext cx="2195700" cy="2195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42"/>
          <p:cNvSpPr/>
          <p:nvPr/>
        </p:nvSpPr>
        <p:spPr>
          <a:xfrm rot="5400000">
            <a:off x="3562412" y="1628621"/>
            <a:ext cx="2195700" cy="2195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42"/>
          <p:cNvSpPr/>
          <p:nvPr/>
        </p:nvSpPr>
        <p:spPr>
          <a:xfrm rot="10800000">
            <a:off x="3562412" y="1788011"/>
            <a:ext cx="2195700" cy="2195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42"/>
          <p:cNvSpPr/>
          <p:nvPr/>
        </p:nvSpPr>
        <p:spPr>
          <a:xfrm rot="-5400000">
            <a:off x="3404267" y="1788011"/>
            <a:ext cx="2195700" cy="2195700"/>
          </a:xfrm>
          <a:prstGeom prst="pie">
            <a:avLst>
              <a:gd name="adj1" fmla="val 10788866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42"/>
          <p:cNvSpPr/>
          <p:nvPr/>
        </p:nvSpPr>
        <p:spPr>
          <a:xfrm>
            <a:off x="3909738" y="2086599"/>
            <a:ext cx="274892" cy="375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Zilla Slab"/>
              </a:rPr>
              <a:t>S</a:t>
            </a:r>
          </a:p>
        </p:txBody>
      </p:sp>
      <p:sp>
        <p:nvSpPr>
          <p:cNvPr id="444" name="Google Shape;444;p42"/>
          <p:cNvSpPr/>
          <p:nvPr/>
        </p:nvSpPr>
        <p:spPr>
          <a:xfrm>
            <a:off x="4832273" y="2093611"/>
            <a:ext cx="545858" cy="36464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Zilla Slab"/>
              </a:rPr>
              <a:t>W</a:t>
            </a:r>
          </a:p>
        </p:txBody>
      </p:sp>
      <p:sp>
        <p:nvSpPr>
          <p:cNvPr id="445" name="Google Shape;445;p42"/>
          <p:cNvSpPr/>
          <p:nvPr/>
        </p:nvSpPr>
        <p:spPr>
          <a:xfrm>
            <a:off x="3878322" y="3091573"/>
            <a:ext cx="372507" cy="37586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Zilla Slab"/>
              </a:rPr>
              <a:t>O</a:t>
            </a:r>
          </a:p>
        </p:txBody>
      </p:sp>
      <p:sp>
        <p:nvSpPr>
          <p:cNvPr id="446" name="Google Shape;446;p42"/>
          <p:cNvSpPr/>
          <p:nvPr/>
        </p:nvSpPr>
        <p:spPr>
          <a:xfrm>
            <a:off x="4936059" y="3098585"/>
            <a:ext cx="341091" cy="364647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chemeClr val="lt1"/>
                </a:solidFill>
                <a:latin typeface="Zilla Slab"/>
              </a:rPr>
              <a:t>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ctrTitle" idx="4294967295"/>
          </p:nvPr>
        </p:nvSpPr>
        <p:spPr>
          <a:xfrm>
            <a:off x="451761" y="374244"/>
            <a:ext cx="5123731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Creatinine</a:t>
            </a:r>
            <a:endParaRPr sz="6000" dirty="0"/>
          </a:p>
        </p:txBody>
      </p:sp>
      <p:sp>
        <p:nvSpPr>
          <p:cNvPr id="121" name="Google Shape;121;p19"/>
          <p:cNvSpPr/>
          <p:nvPr/>
        </p:nvSpPr>
        <p:spPr>
          <a:xfrm rot="2466640">
            <a:off x="5320427" y="2154543"/>
            <a:ext cx="479933" cy="45825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9"/>
          <p:cNvSpPr/>
          <p:nvPr/>
        </p:nvSpPr>
        <p:spPr>
          <a:xfrm rot="-1609576">
            <a:off x="6022326" y="2442879"/>
            <a:ext cx="345389" cy="32978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/>
          <p:nvPr/>
        </p:nvSpPr>
        <p:spPr>
          <a:xfrm rot="2926099">
            <a:off x="8116556" y="2704156"/>
            <a:ext cx="258659" cy="24697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A155BCE-DCCE-F843-AC3E-B23607454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482910">
            <a:off x="5576291" y="2329496"/>
            <a:ext cx="2069796" cy="2069796"/>
          </a:xfrm>
          <a:prstGeom prst="rect">
            <a:avLst/>
          </a:prstGeom>
        </p:spPr>
      </p:pic>
      <p:sp>
        <p:nvSpPr>
          <p:cNvPr id="112" name="Google Shape;112;p19"/>
          <p:cNvSpPr/>
          <p:nvPr/>
        </p:nvSpPr>
        <p:spPr>
          <a:xfrm>
            <a:off x="7065712" y="3719887"/>
            <a:ext cx="345435" cy="32983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84CCDC8-BD14-D04B-B706-D61B93EFED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10957">
            <a:off x="6664622" y="647078"/>
            <a:ext cx="2069796" cy="2069796"/>
          </a:xfrm>
          <a:prstGeom prst="rect">
            <a:avLst/>
          </a:prstGeom>
        </p:spPr>
      </p:pic>
      <p:sp>
        <p:nvSpPr>
          <p:cNvPr id="124" name="Google Shape;124;p19"/>
          <p:cNvSpPr/>
          <p:nvPr/>
        </p:nvSpPr>
        <p:spPr>
          <a:xfrm rot="-1609140">
            <a:off x="6882076" y="991556"/>
            <a:ext cx="377272" cy="31827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10;p19">
            <a:extLst>
              <a:ext uri="{FF2B5EF4-FFF2-40B4-BE49-F238E27FC236}">
                <a16:creationId xmlns:a16="http://schemas.microsoft.com/office/drawing/2014/main" id="{29B2D18D-BED4-7845-A76E-0A67B93BA953}"/>
              </a:ext>
            </a:extLst>
          </p:cNvPr>
          <p:cNvSpPr txBox="1">
            <a:spLocks/>
          </p:cNvSpPr>
          <p:nvPr/>
        </p:nvSpPr>
        <p:spPr>
          <a:xfrm>
            <a:off x="651600" y="14808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endParaRPr lang="en-SG" sz="6000" dirty="0"/>
          </a:p>
        </p:txBody>
      </p:sp>
      <p:sp>
        <p:nvSpPr>
          <p:cNvPr id="30" name="Google Shape;110;p19">
            <a:extLst>
              <a:ext uri="{FF2B5EF4-FFF2-40B4-BE49-F238E27FC236}">
                <a16:creationId xmlns:a16="http://schemas.microsoft.com/office/drawing/2014/main" id="{F14C6522-A747-B34E-8728-AE57F8D85820}"/>
              </a:ext>
            </a:extLst>
          </p:cNvPr>
          <p:cNvSpPr txBox="1">
            <a:spLocks/>
          </p:cNvSpPr>
          <p:nvPr/>
        </p:nvSpPr>
        <p:spPr>
          <a:xfrm>
            <a:off x="451761" y="1176812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/>
              <a:t>DBP</a:t>
            </a:r>
          </a:p>
        </p:txBody>
      </p:sp>
      <p:sp>
        <p:nvSpPr>
          <p:cNvPr id="31" name="Google Shape;110;p19">
            <a:extLst>
              <a:ext uri="{FF2B5EF4-FFF2-40B4-BE49-F238E27FC236}">
                <a16:creationId xmlns:a16="http://schemas.microsoft.com/office/drawing/2014/main" id="{FB6E8614-C51C-6B43-A38A-F3C9690B53A1}"/>
              </a:ext>
            </a:extLst>
          </p:cNvPr>
          <p:cNvSpPr txBox="1">
            <a:spLocks/>
          </p:cNvSpPr>
          <p:nvPr/>
        </p:nvSpPr>
        <p:spPr>
          <a:xfrm>
            <a:off x="451761" y="19799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/>
              <a:t>SBP</a:t>
            </a:r>
          </a:p>
        </p:txBody>
      </p:sp>
      <p:sp>
        <p:nvSpPr>
          <p:cNvPr id="32" name="Google Shape;110;p19">
            <a:extLst>
              <a:ext uri="{FF2B5EF4-FFF2-40B4-BE49-F238E27FC236}">
                <a16:creationId xmlns:a16="http://schemas.microsoft.com/office/drawing/2014/main" id="{0589ECBD-3B58-F441-9594-7F4D1DDB39C0}"/>
              </a:ext>
            </a:extLst>
          </p:cNvPr>
          <p:cNvSpPr txBox="1">
            <a:spLocks/>
          </p:cNvSpPr>
          <p:nvPr/>
        </p:nvSpPr>
        <p:spPr>
          <a:xfrm>
            <a:off x="451761" y="27647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/>
              <a:t>Glucose</a:t>
            </a:r>
          </a:p>
        </p:txBody>
      </p:sp>
      <p:sp>
        <p:nvSpPr>
          <p:cNvPr id="33" name="Google Shape;110;p19">
            <a:extLst>
              <a:ext uri="{FF2B5EF4-FFF2-40B4-BE49-F238E27FC236}">
                <a16:creationId xmlns:a16="http://schemas.microsoft.com/office/drawing/2014/main" id="{D45DCA68-35F4-DA49-94EC-6341746C861D}"/>
              </a:ext>
            </a:extLst>
          </p:cNvPr>
          <p:cNvSpPr txBox="1">
            <a:spLocks/>
          </p:cNvSpPr>
          <p:nvPr/>
        </p:nvSpPr>
        <p:spPr>
          <a:xfrm>
            <a:off x="451761" y="35495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/>
              <a:t>HGB</a:t>
            </a:r>
          </a:p>
        </p:txBody>
      </p:sp>
      <p:sp>
        <p:nvSpPr>
          <p:cNvPr id="16" name="Google Shape;110;p19">
            <a:extLst>
              <a:ext uri="{FF2B5EF4-FFF2-40B4-BE49-F238E27FC236}">
                <a16:creationId xmlns:a16="http://schemas.microsoft.com/office/drawing/2014/main" id="{DACCEDC8-6E5F-184E-8B38-E1BF90D8023E}"/>
              </a:ext>
            </a:extLst>
          </p:cNvPr>
          <p:cNvSpPr txBox="1">
            <a:spLocks/>
          </p:cNvSpPr>
          <p:nvPr/>
        </p:nvSpPr>
        <p:spPr>
          <a:xfrm>
            <a:off x="451761" y="4281251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/>
              <a:t>LDL</a:t>
            </a:r>
          </a:p>
        </p:txBody>
      </p:sp>
    </p:spTree>
    <p:extLst>
      <p:ext uri="{BB962C8B-B14F-4D97-AF65-F5344CB8AC3E}">
        <p14:creationId xmlns:p14="http://schemas.microsoft.com/office/powerpoint/2010/main" val="14129803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43"/>
          <p:cNvSpPr txBox="1">
            <a:spLocks noGrp="1"/>
          </p:cNvSpPr>
          <p:nvPr>
            <p:ph type="title" idx="4294967295"/>
          </p:nvPr>
        </p:nvSpPr>
        <p:spPr>
          <a:xfrm>
            <a:off x="262200" y="0"/>
            <a:ext cx="86196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Business Model Canvas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452" name="Google Shape;452;p43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40</a:t>
            </a:fld>
            <a:endParaRPr/>
          </a:p>
        </p:txBody>
      </p:sp>
      <p:sp>
        <p:nvSpPr>
          <p:cNvPr id="453" name="Google Shape;453;p43"/>
          <p:cNvSpPr txBox="1"/>
          <p:nvPr/>
        </p:nvSpPr>
        <p:spPr>
          <a:xfrm>
            <a:off x="1986120" y="467025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Key Activities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800" b="1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54" name="Google Shape;454;p43"/>
          <p:cNvSpPr txBox="1"/>
          <p:nvPr/>
        </p:nvSpPr>
        <p:spPr>
          <a:xfrm>
            <a:off x="1986120" y="2061694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Key Resources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55" name="Google Shape;455;p43"/>
          <p:cNvSpPr txBox="1"/>
          <p:nvPr/>
        </p:nvSpPr>
        <p:spPr>
          <a:xfrm>
            <a:off x="3710040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Value Propositions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56" name="Google Shape;456;p43"/>
          <p:cNvSpPr txBox="1"/>
          <p:nvPr/>
        </p:nvSpPr>
        <p:spPr>
          <a:xfrm>
            <a:off x="5433959" y="467025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Customer Relationships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57" name="Google Shape;457;p43"/>
          <p:cNvSpPr txBox="1"/>
          <p:nvPr/>
        </p:nvSpPr>
        <p:spPr>
          <a:xfrm>
            <a:off x="5433959" y="2061694"/>
            <a:ext cx="1723800" cy="15945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Channels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58" name="Google Shape;458;p43"/>
          <p:cNvSpPr txBox="1"/>
          <p:nvPr/>
        </p:nvSpPr>
        <p:spPr>
          <a:xfrm>
            <a:off x="7157879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Customer Segments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59" name="Google Shape;459;p43"/>
          <p:cNvSpPr txBox="1"/>
          <p:nvPr/>
        </p:nvSpPr>
        <p:spPr>
          <a:xfrm>
            <a:off x="262200" y="467025"/>
            <a:ext cx="1723800" cy="31893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Key Partners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800" b="1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60" name="Google Shape;460;p43"/>
          <p:cNvSpPr txBox="1"/>
          <p:nvPr/>
        </p:nvSpPr>
        <p:spPr>
          <a:xfrm>
            <a:off x="262200" y="3656363"/>
            <a:ext cx="4309800" cy="123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Cost Structure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61" name="Google Shape;461;p43"/>
          <p:cNvSpPr txBox="1"/>
          <p:nvPr/>
        </p:nvSpPr>
        <p:spPr>
          <a:xfrm>
            <a:off x="4571999" y="3656363"/>
            <a:ext cx="4309800" cy="12351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Revenue Streams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900" b="1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462" name="Google Shape;462;p43"/>
          <p:cNvSpPr/>
          <p:nvPr/>
        </p:nvSpPr>
        <p:spPr>
          <a:xfrm>
            <a:off x="4279907" y="3732570"/>
            <a:ext cx="215901" cy="214638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3" name="Google Shape;463;p43"/>
          <p:cNvSpPr/>
          <p:nvPr/>
        </p:nvSpPr>
        <p:spPr>
          <a:xfrm>
            <a:off x="6866281" y="543303"/>
            <a:ext cx="215257" cy="193236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4" name="Google Shape;464;p43"/>
          <p:cNvSpPr/>
          <p:nvPr/>
        </p:nvSpPr>
        <p:spPr>
          <a:xfrm>
            <a:off x="1702716" y="543215"/>
            <a:ext cx="207088" cy="207075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65" name="Google Shape;465;p43"/>
          <p:cNvSpPr/>
          <p:nvPr/>
        </p:nvSpPr>
        <p:spPr>
          <a:xfrm>
            <a:off x="8608585" y="543301"/>
            <a:ext cx="197012" cy="207706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66" name="Google Shape;466;p43"/>
          <p:cNvGrpSpPr/>
          <p:nvPr/>
        </p:nvGrpSpPr>
        <p:grpSpPr>
          <a:xfrm>
            <a:off x="8561977" y="3732397"/>
            <a:ext cx="233502" cy="171203"/>
            <a:chOff x="4610450" y="3703750"/>
            <a:chExt cx="453050" cy="332175"/>
          </a:xfrm>
        </p:grpSpPr>
        <p:sp>
          <p:nvSpPr>
            <p:cNvPr id="467" name="Google Shape;467;p43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68" name="Google Shape;468;p43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469" name="Google Shape;469;p43"/>
          <p:cNvSpPr/>
          <p:nvPr/>
        </p:nvSpPr>
        <p:spPr>
          <a:xfrm>
            <a:off x="3424268" y="543232"/>
            <a:ext cx="209587" cy="20960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470" name="Google Shape;470;p43"/>
          <p:cNvGrpSpPr/>
          <p:nvPr/>
        </p:nvGrpSpPr>
        <p:grpSpPr>
          <a:xfrm>
            <a:off x="5169556" y="543233"/>
            <a:ext cx="188198" cy="239803"/>
            <a:chOff x="1958100" y="4985350"/>
            <a:chExt cx="365150" cy="465275"/>
          </a:xfrm>
        </p:grpSpPr>
        <p:sp>
          <p:nvSpPr>
            <p:cNvPr id="471" name="Google Shape;471;p43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2" name="Google Shape;472;p43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3" name="Google Shape;473;p43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74" name="Google Shape;474;p43"/>
          <p:cNvGrpSpPr/>
          <p:nvPr/>
        </p:nvGrpSpPr>
        <p:grpSpPr>
          <a:xfrm>
            <a:off x="3342459" y="2137720"/>
            <a:ext cx="283238" cy="257429"/>
            <a:chOff x="4562200" y="4968250"/>
            <a:chExt cx="549550" cy="499475"/>
          </a:xfrm>
        </p:grpSpPr>
        <p:sp>
          <p:nvSpPr>
            <p:cNvPr id="475" name="Google Shape;475;p43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6" name="Google Shape;476;p43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7" name="Google Shape;477;p43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8" name="Google Shape;478;p43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79" name="Google Shape;479;p43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480" name="Google Shape;480;p43"/>
          <p:cNvGrpSpPr/>
          <p:nvPr/>
        </p:nvGrpSpPr>
        <p:grpSpPr>
          <a:xfrm>
            <a:off x="6790078" y="2139229"/>
            <a:ext cx="278200" cy="266861"/>
            <a:chOff x="5241175" y="4959100"/>
            <a:chExt cx="539775" cy="517775"/>
          </a:xfrm>
        </p:grpSpPr>
        <p:sp>
          <p:nvSpPr>
            <p:cNvPr id="481" name="Google Shape;481;p43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2" name="Google Shape;482;p43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3" name="Google Shape;483;p43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4" name="Google Shape;484;p43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5" name="Google Shape;485;p43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486" name="Google Shape;486;p43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44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Funnel</a:t>
            </a:r>
            <a:endParaRPr/>
          </a:p>
        </p:txBody>
      </p:sp>
      <p:sp>
        <p:nvSpPr>
          <p:cNvPr id="492" name="Google Shape;492;p44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41</a:t>
            </a:fld>
            <a:endParaRPr/>
          </a:p>
        </p:txBody>
      </p:sp>
      <p:grpSp>
        <p:nvGrpSpPr>
          <p:cNvPr id="493" name="Google Shape;493;p44"/>
          <p:cNvGrpSpPr/>
          <p:nvPr/>
        </p:nvGrpSpPr>
        <p:grpSpPr>
          <a:xfrm>
            <a:off x="651592" y="1413043"/>
            <a:ext cx="3608219" cy="3243858"/>
            <a:chOff x="3778727" y="4460423"/>
            <a:chExt cx="720160" cy="647438"/>
          </a:xfrm>
        </p:grpSpPr>
        <p:sp>
          <p:nvSpPr>
            <p:cNvPr id="494" name="Google Shape;494;p44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Oxygen"/>
                  <a:ea typeface="Oxygen"/>
                  <a:cs typeface="Oxygen"/>
                  <a:sym typeface="Oxygen"/>
                </a:rPr>
                <a:t>PURCHASE</a:t>
              </a:r>
              <a:endParaRPr sz="1200" b="1" i="0" u="none" strike="noStrike" cap="none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495" name="Google Shape;495;p44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Oxygen"/>
                  <a:ea typeface="Oxygen"/>
                  <a:cs typeface="Oxygen"/>
                  <a:sym typeface="Oxygen"/>
                </a:rPr>
                <a:t>LOYALTY</a:t>
              </a:r>
              <a:endParaRPr sz="1200" b="1" i="0" u="none" strike="noStrike" cap="none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496" name="Google Shape;496;p44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Oxygen"/>
                  <a:ea typeface="Oxygen"/>
                  <a:cs typeface="Oxygen"/>
                  <a:sym typeface="Oxygen"/>
                </a:rPr>
                <a:t>AWARENESS</a:t>
              </a:r>
              <a:endParaRPr sz="1200" b="1" i="0" u="none" strike="noStrike" cap="none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497" name="Google Shape;497;p44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Oxygen"/>
                  <a:ea typeface="Oxygen"/>
                  <a:cs typeface="Oxygen"/>
                  <a:sym typeface="Oxygen"/>
                </a:rPr>
                <a:t>EVALUATION</a:t>
              </a:r>
              <a:endParaRPr sz="1200" b="1" i="0" u="none" strike="noStrike" cap="none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498" name="Google Shape;498;p44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Oxygen"/>
                  <a:ea typeface="Oxygen"/>
                  <a:cs typeface="Oxygen"/>
                  <a:sym typeface="Oxygen"/>
                </a:rPr>
                <a:t>DISCOVERY</a:t>
              </a:r>
              <a:endParaRPr sz="1200" b="1" i="0" u="none" strike="noStrike" cap="none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499" name="Google Shape;499;p44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r>
                <a:rPr lang="en" sz="1200" b="1">
                  <a:solidFill>
                    <a:schemeClr val="lt1"/>
                  </a:solidFill>
                  <a:latin typeface="Oxygen"/>
                  <a:ea typeface="Oxygen"/>
                  <a:cs typeface="Oxygen"/>
                  <a:sym typeface="Oxygen"/>
                </a:rPr>
                <a:t>INTENT</a:t>
              </a:r>
              <a:endParaRPr sz="1200" b="1" i="0" u="none" strike="noStrike" cap="none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500" name="Google Shape;500;p44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200" b="1" i="0" u="none" strike="noStrike" cap="none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</p:grpSp>
      <p:cxnSp>
        <p:nvCxnSpPr>
          <p:cNvPr id="501" name="Google Shape;501;p44"/>
          <p:cNvCxnSpPr/>
          <p:nvPr/>
        </p:nvCxnSpPr>
        <p:spPr>
          <a:xfrm>
            <a:off x="4179850" y="1950075"/>
            <a:ext cx="10569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2" name="Google Shape;502;p44"/>
          <p:cNvSpPr txBox="1"/>
          <p:nvPr/>
        </p:nvSpPr>
        <p:spPr>
          <a:xfrm>
            <a:off x="5298350" y="1778025"/>
            <a:ext cx="1622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10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503" name="Google Shape;503;p44"/>
          <p:cNvCxnSpPr/>
          <p:nvPr/>
        </p:nvCxnSpPr>
        <p:spPr>
          <a:xfrm>
            <a:off x="4024175" y="2431700"/>
            <a:ext cx="1212600" cy="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4" name="Google Shape;504;p44"/>
          <p:cNvSpPr txBox="1"/>
          <p:nvPr/>
        </p:nvSpPr>
        <p:spPr>
          <a:xfrm>
            <a:off x="5298350" y="2259640"/>
            <a:ext cx="1622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10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505" name="Google Shape;505;p44"/>
          <p:cNvCxnSpPr/>
          <p:nvPr/>
        </p:nvCxnSpPr>
        <p:spPr>
          <a:xfrm>
            <a:off x="3802950" y="2913325"/>
            <a:ext cx="1433700" cy="0"/>
          </a:xfrm>
          <a:prstGeom prst="straightConnector1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6" name="Google Shape;506;p44"/>
          <p:cNvSpPr txBox="1"/>
          <p:nvPr/>
        </p:nvSpPr>
        <p:spPr>
          <a:xfrm>
            <a:off x="5298350" y="2741255"/>
            <a:ext cx="1622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10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507" name="Google Shape;507;p44"/>
          <p:cNvCxnSpPr/>
          <p:nvPr/>
        </p:nvCxnSpPr>
        <p:spPr>
          <a:xfrm>
            <a:off x="3614500" y="3394925"/>
            <a:ext cx="16221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08" name="Google Shape;508;p44"/>
          <p:cNvSpPr txBox="1"/>
          <p:nvPr/>
        </p:nvSpPr>
        <p:spPr>
          <a:xfrm>
            <a:off x="5298350" y="3222870"/>
            <a:ext cx="1622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10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509" name="Google Shape;509;p44"/>
          <p:cNvCxnSpPr/>
          <p:nvPr/>
        </p:nvCxnSpPr>
        <p:spPr>
          <a:xfrm>
            <a:off x="3409650" y="3876550"/>
            <a:ext cx="1827000" cy="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0" name="Google Shape;510;p44"/>
          <p:cNvSpPr txBox="1"/>
          <p:nvPr/>
        </p:nvSpPr>
        <p:spPr>
          <a:xfrm>
            <a:off x="5298350" y="3704485"/>
            <a:ext cx="1622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10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cxnSp>
        <p:nvCxnSpPr>
          <p:cNvPr id="511" name="Google Shape;511;p44"/>
          <p:cNvCxnSpPr/>
          <p:nvPr/>
        </p:nvCxnSpPr>
        <p:spPr>
          <a:xfrm>
            <a:off x="3196625" y="4358150"/>
            <a:ext cx="2031600" cy="0"/>
          </a:xfrm>
          <a:prstGeom prst="straightConnector1">
            <a:avLst/>
          </a:prstGeom>
          <a:noFill/>
          <a:ln w="9525" cap="flat" cmpd="sng">
            <a:solidFill>
              <a:schemeClr val="accent6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512" name="Google Shape;512;p44"/>
          <p:cNvSpPr txBox="1"/>
          <p:nvPr/>
        </p:nvSpPr>
        <p:spPr>
          <a:xfrm>
            <a:off x="5298350" y="4186100"/>
            <a:ext cx="1622100" cy="34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Insert your content</a:t>
            </a:r>
            <a:endParaRPr sz="10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45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Presentation</a:t>
            </a:r>
            <a:endParaRPr/>
          </a:p>
        </p:txBody>
      </p:sp>
      <p:sp>
        <p:nvSpPr>
          <p:cNvPr id="518" name="Google Shape;518;p4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42</a:t>
            </a:fld>
            <a:endParaRPr/>
          </a:p>
        </p:txBody>
      </p:sp>
      <p:pic>
        <p:nvPicPr>
          <p:cNvPr id="519" name="Google Shape;519;p45"/>
          <p:cNvPicPr preferRelativeResize="0"/>
          <p:nvPr/>
        </p:nvPicPr>
        <p:blipFill rotWithShape="1">
          <a:blip r:embed="rId3">
            <a:alphaModFix/>
          </a:blip>
          <a:srcRect l="19633" t="9820" b="9812"/>
          <a:stretch/>
        </p:blipFill>
        <p:spPr>
          <a:xfrm>
            <a:off x="651600" y="1775300"/>
            <a:ext cx="1301700" cy="1301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0" name="Google Shape;520;p45"/>
          <p:cNvSpPr txBox="1"/>
          <p:nvPr/>
        </p:nvSpPr>
        <p:spPr>
          <a:xfrm>
            <a:off x="655992" y="3190287"/>
            <a:ext cx="13017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Imani Jackson</a:t>
            </a:r>
            <a:br>
              <a:rPr lang="en">
                <a:latin typeface="Oxygen"/>
                <a:ea typeface="Oxygen"/>
                <a:cs typeface="Oxygen"/>
                <a:sym typeface="Oxygen"/>
              </a:rPr>
            </a:b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JOB TITLE</a:t>
            </a:r>
            <a:endParaRPr sz="80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Blue is the colour of the clear sky and the deep sea</a:t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521" name="Google Shape;521;p4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381823" y="1775300"/>
            <a:ext cx="1301700" cy="1301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2" name="Google Shape;522;p45"/>
          <p:cNvSpPr txBox="1"/>
          <p:nvPr/>
        </p:nvSpPr>
        <p:spPr>
          <a:xfrm>
            <a:off x="2386215" y="3190287"/>
            <a:ext cx="13017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Marcos Galán</a:t>
            </a:r>
            <a:br>
              <a:rPr lang="en">
                <a:latin typeface="Oxygen"/>
                <a:ea typeface="Oxygen"/>
                <a:cs typeface="Oxygen"/>
                <a:sym typeface="Oxygen"/>
              </a:rPr>
            </a:b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JOB TITLE</a:t>
            </a:r>
            <a:endParaRPr sz="80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Blue is the colour of the clear sky and the deep sea</a:t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523" name="Google Shape;523;p45"/>
          <p:cNvPicPr preferRelativeResize="0"/>
          <p:nvPr/>
        </p:nvPicPr>
        <p:blipFill rotWithShape="1">
          <a:blip r:embed="rId5">
            <a:alphaModFix/>
          </a:blip>
          <a:srcRect l="47271" t="22330" b="24940"/>
          <a:stretch/>
        </p:blipFill>
        <p:spPr>
          <a:xfrm>
            <a:off x="4112047" y="1775300"/>
            <a:ext cx="1301700" cy="1301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4" name="Google Shape;524;p45"/>
          <p:cNvSpPr txBox="1"/>
          <p:nvPr/>
        </p:nvSpPr>
        <p:spPr>
          <a:xfrm>
            <a:off x="4116438" y="3190287"/>
            <a:ext cx="13017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Ixchel Valdía</a:t>
            </a:r>
            <a:br>
              <a:rPr lang="en">
                <a:latin typeface="Oxygen"/>
                <a:ea typeface="Oxygen"/>
                <a:cs typeface="Oxygen"/>
                <a:sym typeface="Oxygen"/>
              </a:rPr>
            </a:b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JOB TITLE</a:t>
            </a:r>
            <a:endParaRPr sz="80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Blue is the colour of the clear sky and the deep sea</a:t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Oxygen"/>
              <a:ea typeface="Oxygen"/>
              <a:cs typeface="Oxygen"/>
              <a:sym typeface="Oxygen"/>
            </a:endParaRPr>
          </a:p>
        </p:txBody>
      </p:sp>
      <p:pic>
        <p:nvPicPr>
          <p:cNvPr id="525" name="Google Shape;525;p45"/>
          <p:cNvPicPr preferRelativeResize="0"/>
          <p:nvPr/>
        </p:nvPicPr>
        <p:blipFill rotWithShape="1">
          <a:blip r:embed="rId6">
            <a:alphaModFix/>
          </a:blip>
          <a:srcRect t="3926" b="29406"/>
          <a:stretch/>
        </p:blipFill>
        <p:spPr>
          <a:xfrm>
            <a:off x="5842270" y="1775300"/>
            <a:ext cx="1301700" cy="13017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526" name="Google Shape;526;p45"/>
          <p:cNvSpPr txBox="1"/>
          <p:nvPr/>
        </p:nvSpPr>
        <p:spPr>
          <a:xfrm>
            <a:off x="5846662" y="3190287"/>
            <a:ext cx="1301700" cy="6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Nils Årud</a:t>
            </a:r>
            <a:br>
              <a:rPr lang="en">
                <a:latin typeface="Oxygen"/>
                <a:ea typeface="Oxygen"/>
                <a:cs typeface="Oxygen"/>
                <a:sym typeface="Oxygen"/>
              </a:rPr>
            </a:br>
            <a:r>
              <a:rPr lang="en" sz="8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JOB TITLE</a:t>
            </a:r>
            <a:endParaRPr sz="800">
              <a:solidFill>
                <a:schemeClr val="dk2"/>
              </a:solidFill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2"/>
                </a:solidFill>
                <a:latin typeface="Oxygen"/>
                <a:ea typeface="Oxygen"/>
                <a:cs typeface="Oxygen"/>
                <a:sym typeface="Oxygen"/>
              </a:rPr>
              <a:t>Blue is the colour of the clear sky and the deep sea</a:t>
            </a:r>
            <a:endParaRPr>
              <a:latin typeface="Oxygen"/>
              <a:ea typeface="Oxygen"/>
              <a:cs typeface="Oxygen"/>
              <a:sym typeface="Oxygen"/>
            </a:endParaRPr>
          </a:p>
          <a:p>
            <a:pPr marL="0" lvl="0" indent="0" algn="l" rtl="0">
              <a:spcBef>
                <a:spcPts val="400"/>
              </a:spcBef>
              <a:spcAft>
                <a:spcPts val="400"/>
              </a:spcAft>
              <a:buNone/>
            </a:pPr>
            <a:endParaRPr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46"/>
          <p:cNvSpPr txBox="1">
            <a:spLocks noGrp="1"/>
          </p:cNvSpPr>
          <p:nvPr>
            <p:ph type="title" idx="4294967295"/>
          </p:nvPr>
        </p:nvSpPr>
        <p:spPr>
          <a:xfrm>
            <a:off x="467100" y="0"/>
            <a:ext cx="8209800" cy="467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</a:rPr>
              <a:t>Competitor Matrix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532" name="Google Shape;532;p46"/>
          <p:cNvSpPr/>
          <p:nvPr/>
        </p:nvSpPr>
        <p:spPr>
          <a:xfrm>
            <a:off x="467100" y="467100"/>
            <a:ext cx="8209800" cy="42090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3" name="Google Shape;533;p46"/>
          <p:cNvGrpSpPr/>
          <p:nvPr/>
        </p:nvGrpSpPr>
        <p:grpSpPr>
          <a:xfrm>
            <a:off x="638150" y="467111"/>
            <a:ext cx="7867750" cy="4209098"/>
            <a:chOff x="638138" y="467100"/>
            <a:chExt cx="7867750" cy="4194000"/>
          </a:xfrm>
        </p:grpSpPr>
        <p:cxnSp>
          <p:nvCxnSpPr>
            <p:cNvPr id="534" name="Google Shape;534;p46"/>
            <p:cNvCxnSpPr/>
            <p:nvPr/>
          </p:nvCxnSpPr>
          <p:spPr>
            <a:xfrm>
              <a:off x="638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5" name="Google Shape;535;p46"/>
            <p:cNvCxnSpPr/>
            <p:nvPr/>
          </p:nvCxnSpPr>
          <p:spPr>
            <a:xfrm>
              <a:off x="809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6" name="Google Shape;536;p46"/>
            <p:cNvCxnSpPr/>
            <p:nvPr/>
          </p:nvCxnSpPr>
          <p:spPr>
            <a:xfrm>
              <a:off x="980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7" name="Google Shape;537;p46"/>
            <p:cNvCxnSpPr/>
            <p:nvPr/>
          </p:nvCxnSpPr>
          <p:spPr>
            <a:xfrm>
              <a:off x="1151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8" name="Google Shape;538;p46"/>
            <p:cNvCxnSpPr/>
            <p:nvPr/>
          </p:nvCxnSpPr>
          <p:spPr>
            <a:xfrm>
              <a:off x="1322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39" name="Google Shape;539;p46"/>
            <p:cNvCxnSpPr/>
            <p:nvPr/>
          </p:nvCxnSpPr>
          <p:spPr>
            <a:xfrm>
              <a:off x="1493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0" name="Google Shape;540;p46"/>
            <p:cNvCxnSpPr/>
            <p:nvPr/>
          </p:nvCxnSpPr>
          <p:spPr>
            <a:xfrm>
              <a:off x="1664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1" name="Google Shape;541;p46"/>
            <p:cNvCxnSpPr/>
            <p:nvPr/>
          </p:nvCxnSpPr>
          <p:spPr>
            <a:xfrm>
              <a:off x="1835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2" name="Google Shape;542;p46"/>
            <p:cNvCxnSpPr/>
            <p:nvPr/>
          </p:nvCxnSpPr>
          <p:spPr>
            <a:xfrm>
              <a:off x="2006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3" name="Google Shape;543;p46"/>
            <p:cNvCxnSpPr/>
            <p:nvPr/>
          </p:nvCxnSpPr>
          <p:spPr>
            <a:xfrm>
              <a:off x="2177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4" name="Google Shape;544;p46"/>
            <p:cNvCxnSpPr/>
            <p:nvPr/>
          </p:nvCxnSpPr>
          <p:spPr>
            <a:xfrm>
              <a:off x="2348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5" name="Google Shape;545;p46"/>
            <p:cNvCxnSpPr/>
            <p:nvPr/>
          </p:nvCxnSpPr>
          <p:spPr>
            <a:xfrm>
              <a:off x="2519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6" name="Google Shape;546;p46"/>
            <p:cNvCxnSpPr/>
            <p:nvPr/>
          </p:nvCxnSpPr>
          <p:spPr>
            <a:xfrm>
              <a:off x="2690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7" name="Google Shape;547;p46"/>
            <p:cNvCxnSpPr/>
            <p:nvPr/>
          </p:nvCxnSpPr>
          <p:spPr>
            <a:xfrm>
              <a:off x="2861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8" name="Google Shape;548;p46"/>
            <p:cNvCxnSpPr/>
            <p:nvPr/>
          </p:nvCxnSpPr>
          <p:spPr>
            <a:xfrm>
              <a:off x="3032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49" name="Google Shape;549;p46"/>
            <p:cNvCxnSpPr/>
            <p:nvPr/>
          </p:nvCxnSpPr>
          <p:spPr>
            <a:xfrm>
              <a:off x="3203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0" name="Google Shape;550;p46"/>
            <p:cNvCxnSpPr/>
            <p:nvPr/>
          </p:nvCxnSpPr>
          <p:spPr>
            <a:xfrm>
              <a:off x="3374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1" name="Google Shape;551;p46"/>
            <p:cNvCxnSpPr/>
            <p:nvPr/>
          </p:nvCxnSpPr>
          <p:spPr>
            <a:xfrm>
              <a:off x="3545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2" name="Google Shape;552;p46"/>
            <p:cNvCxnSpPr/>
            <p:nvPr/>
          </p:nvCxnSpPr>
          <p:spPr>
            <a:xfrm>
              <a:off x="3716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3" name="Google Shape;553;p46"/>
            <p:cNvCxnSpPr/>
            <p:nvPr/>
          </p:nvCxnSpPr>
          <p:spPr>
            <a:xfrm>
              <a:off x="3887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4" name="Google Shape;554;p46"/>
            <p:cNvCxnSpPr/>
            <p:nvPr/>
          </p:nvCxnSpPr>
          <p:spPr>
            <a:xfrm>
              <a:off x="4058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5" name="Google Shape;555;p46"/>
            <p:cNvCxnSpPr/>
            <p:nvPr/>
          </p:nvCxnSpPr>
          <p:spPr>
            <a:xfrm>
              <a:off x="42299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6" name="Google Shape;556;p46"/>
            <p:cNvCxnSpPr/>
            <p:nvPr/>
          </p:nvCxnSpPr>
          <p:spPr>
            <a:xfrm>
              <a:off x="44009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7" name="Google Shape;557;p46"/>
            <p:cNvCxnSpPr/>
            <p:nvPr/>
          </p:nvCxnSpPr>
          <p:spPr>
            <a:xfrm>
              <a:off x="47430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8" name="Google Shape;558;p46"/>
            <p:cNvCxnSpPr/>
            <p:nvPr/>
          </p:nvCxnSpPr>
          <p:spPr>
            <a:xfrm>
              <a:off x="49141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59" name="Google Shape;559;p46"/>
            <p:cNvCxnSpPr/>
            <p:nvPr/>
          </p:nvCxnSpPr>
          <p:spPr>
            <a:xfrm>
              <a:off x="50851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0" name="Google Shape;560;p46"/>
            <p:cNvCxnSpPr/>
            <p:nvPr/>
          </p:nvCxnSpPr>
          <p:spPr>
            <a:xfrm>
              <a:off x="52561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1" name="Google Shape;561;p46"/>
            <p:cNvCxnSpPr/>
            <p:nvPr/>
          </p:nvCxnSpPr>
          <p:spPr>
            <a:xfrm>
              <a:off x="54272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2" name="Google Shape;562;p46"/>
            <p:cNvCxnSpPr/>
            <p:nvPr/>
          </p:nvCxnSpPr>
          <p:spPr>
            <a:xfrm>
              <a:off x="55982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3" name="Google Shape;563;p46"/>
            <p:cNvCxnSpPr/>
            <p:nvPr/>
          </p:nvCxnSpPr>
          <p:spPr>
            <a:xfrm>
              <a:off x="57692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4" name="Google Shape;564;p46"/>
            <p:cNvCxnSpPr/>
            <p:nvPr/>
          </p:nvCxnSpPr>
          <p:spPr>
            <a:xfrm>
              <a:off x="59403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5" name="Google Shape;565;p46"/>
            <p:cNvCxnSpPr/>
            <p:nvPr/>
          </p:nvCxnSpPr>
          <p:spPr>
            <a:xfrm>
              <a:off x="61113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6" name="Google Shape;566;p46"/>
            <p:cNvCxnSpPr/>
            <p:nvPr/>
          </p:nvCxnSpPr>
          <p:spPr>
            <a:xfrm>
              <a:off x="62824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7" name="Google Shape;567;p46"/>
            <p:cNvCxnSpPr/>
            <p:nvPr/>
          </p:nvCxnSpPr>
          <p:spPr>
            <a:xfrm>
              <a:off x="64534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8" name="Google Shape;568;p46"/>
            <p:cNvCxnSpPr/>
            <p:nvPr/>
          </p:nvCxnSpPr>
          <p:spPr>
            <a:xfrm>
              <a:off x="66244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69" name="Google Shape;569;p46"/>
            <p:cNvCxnSpPr/>
            <p:nvPr/>
          </p:nvCxnSpPr>
          <p:spPr>
            <a:xfrm>
              <a:off x="67955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0" name="Google Shape;570;p46"/>
            <p:cNvCxnSpPr/>
            <p:nvPr/>
          </p:nvCxnSpPr>
          <p:spPr>
            <a:xfrm>
              <a:off x="69665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1" name="Google Shape;571;p46"/>
            <p:cNvCxnSpPr/>
            <p:nvPr/>
          </p:nvCxnSpPr>
          <p:spPr>
            <a:xfrm>
              <a:off x="71375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2" name="Google Shape;572;p46"/>
            <p:cNvCxnSpPr/>
            <p:nvPr/>
          </p:nvCxnSpPr>
          <p:spPr>
            <a:xfrm>
              <a:off x="730862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3" name="Google Shape;573;p46"/>
            <p:cNvCxnSpPr/>
            <p:nvPr/>
          </p:nvCxnSpPr>
          <p:spPr>
            <a:xfrm>
              <a:off x="747966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4" name="Google Shape;574;p46"/>
            <p:cNvCxnSpPr/>
            <p:nvPr/>
          </p:nvCxnSpPr>
          <p:spPr>
            <a:xfrm>
              <a:off x="765070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5" name="Google Shape;575;p46"/>
            <p:cNvCxnSpPr/>
            <p:nvPr/>
          </p:nvCxnSpPr>
          <p:spPr>
            <a:xfrm>
              <a:off x="782173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6" name="Google Shape;576;p46"/>
            <p:cNvCxnSpPr/>
            <p:nvPr/>
          </p:nvCxnSpPr>
          <p:spPr>
            <a:xfrm>
              <a:off x="7992775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7" name="Google Shape;577;p46"/>
            <p:cNvCxnSpPr/>
            <p:nvPr/>
          </p:nvCxnSpPr>
          <p:spPr>
            <a:xfrm>
              <a:off x="8163813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8" name="Google Shape;578;p46"/>
            <p:cNvCxnSpPr/>
            <p:nvPr/>
          </p:nvCxnSpPr>
          <p:spPr>
            <a:xfrm>
              <a:off x="8334850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79" name="Google Shape;579;p46"/>
            <p:cNvCxnSpPr/>
            <p:nvPr/>
          </p:nvCxnSpPr>
          <p:spPr>
            <a:xfrm>
              <a:off x="8505888" y="46710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80" name="Google Shape;580;p46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grpSp>
        <p:nvGrpSpPr>
          <p:cNvPr id="581" name="Google Shape;581;p46"/>
          <p:cNvGrpSpPr/>
          <p:nvPr/>
        </p:nvGrpSpPr>
        <p:grpSpPr>
          <a:xfrm>
            <a:off x="467107" y="642473"/>
            <a:ext cx="8209755" cy="3858239"/>
            <a:chOff x="467088" y="642474"/>
            <a:chExt cx="4194000" cy="3858239"/>
          </a:xfrm>
        </p:grpSpPr>
        <p:cxnSp>
          <p:nvCxnSpPr>
            <p:cNvPr id="582" name="Google Shape;582;p46"/>
            <p:cNvCxnSpPr/>
            <p:nvPr/>
          </p:nvCxnSpPr>
          <p:spPr>
            <a:xfrm>
              <a:off x="2564088" y="-145452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3" name="Google Shape;583;p46"/>
            <p:cNvCxnSpPr/>
            <p:nvPr/>
          </p:nvCxnSpPr>
          <p:spPr>
            <a:xfrm>
              <a:off x="2564088" y="-127915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4" name="Google Shape;584;p46"/>
            <p:cNvCxnSpPr/>
            <p:nvPr/>
          </p:nvCxnSpPr>
          <p:spPr>
            <a:xfrm>
              <a:off x="2564088" y="-110377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5" name="Google Shape;585;p46"/>
            <p:cNvCxnSpPr/>
            <p:nvPr/>
          </p:nvCxnSpPr>
          <p:spPr>
            <a:xfrm>
              <a:off x="2564088" y="-92840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6" name="Google Shape;586;p46"/>
            <p:cNvCxnSpPr/>
            <p:nvPr/>
          </p:nvCxnSpPr>
          <p:spPr>
            <a:xfrm>
              <a:off x="2564088" y="-75302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7" name="Google Shape;587;p46"/>
            <p:cNvCxnSpPr/>
            <p:nvPr/>
          </p:nvCxnSpPr>
          <p:spPr>
            <a:xfrm>
              <a:off x="2564088" y="-57765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8" name="Google Shape;588;p46"/>
            <p:cNvCxnSpPr/>
            <p:nvPr/>
          </p:nvCxnSpPr>
          <p:spPr>
            <a:xfrm>
              <a:off x="2564088" y="-40227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89" name="Google Shape;589;p46"/>
            <p:cNvCxnSpPr/>
            <p:nvPr/>
          </p:nvCxnSpPr>
          <p:spPr>
            <a:xfrm>
              <a:off x="2564088" y="-22690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0" name="Google Shape;590;p46"/>
            <p:cNvCxnSpPr/>
            <p:nvPr/>
          </p:nvCxnSpPr>
          <p:spPr>
            <a:xfrm>
              <a:off x="2564088" y="-5153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1" name="Google Shape;591;p46"/>
            <p:cNvCxnSpPr/>
            <p:nvPr/>
          </p:nvCxnSpPr>
          <p:spPr>
            <a:xfrm>
              <a:off x="2564088" y="12384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2" name="Google Shape;592;p46"/>
            <p:cNvCxnSpPr/>
            <p:nvPr/>
          </p:nvCxnSpPr>
          <p:spPr>
            <a:xfrm>
              <a:off x="2564088" y="29921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3" name="Google Shape;593;p46"/>
            <p:cNvCxnSpPr/>
            <p:nvPr/>
          </p:nvCxnSpPr>
          <p:spPr>
            <a:xfrm>
              <a:off x="2564088" y="649968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4" name="Google Shape;594;p46"/>
            <p:cNvCxnSpPr/>
            <p:nvPr/>
          </p:nvCxnSpPr>
          <p:spPr>
            <a:xfrm>
              <a:off x="2564088" y="82534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5" name="Google Shape;595;p46"/>
            <p:cNvCxnSpPr/>
            <p:nvPr/>
          </p:nvCxnSpPr>
          <p:spPr>
            <a:xfrm>
              <a:off x="2564088" y="1000717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6" name="Google Shape;596;p46"/>
            <p:cNvCxnSpPr/>
            <p:nvPr/>
          </p:nvCxnSpPr>
          <p:spPr>
            <a:xfrm>
              <a:off x="2564088" y="1176092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7" name="Google Shape;597;p46"/>
            <p:cNvCxnSpPr/>
            <p:nvPr/>
          </p:nvCxnSpPr>
          <p:spPr>
            <a:xfrm>
              <a:off x="2564088" y="1351466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8" name="Google Shape;598;p46"/>
            <p:cNvCxnSpPr/>
            <p:nvPr/>
          </p:nvCxnSpPr>
          <p:spPr>
            <a:xfrm>
              <a:off x="2564088" y="1526841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599" name="Google Shape;599;p46"/>
            <p:cNvCxnSpPr/>
            <p:nvPr/>
          </p:nvCxnSpPr>
          <p:spPr>
            <a:xfrm>
              <a:off x="2564088" y="1702215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0" name="Google Shape;600;p46"/>
            <p:cNvCxnSpPr/>
            <p:nvPr/>
          </p:nvCxnSpPr>
          <p:spPr>
            <a:xfrm>
              <a:off x="2564088" y="1877590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1" name="Google Shape;601;p46"/>
            <p:cNvCxnSpPr/>
            <p:nvPr/>
          </p:nvCxnSpPr>
          <p:spPr>
            <a:xfrm>
              <a:off x="2564088" y="2052964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2" name="Google Shape;602;p46"/>
            <p:cNvCxnSpPr/>
            <p:nvPr/>
          </p:nvCxnSpPr>
          <p:spPr>
            <a:xfrm>
              <a:off x="2564088" y="2228339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603" name="Google Shape;603;p46"/>
            <p:cNvCxnSpPr/>
            <p:nvPr/>
          </p:nvCxnSpPr>
          <p:spPr>
            <a:xfrm>
              <a:off x="2564088" y="2403713"/>
              <a:ext cx="0" cy="4194000"/>
            </a:xfrm>
            <a:prstGeom prst="straightConnector1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604" name="Google Shape;604;p46"/>
          <p:cNvCxnSpPr/>
          <p:nvPr/>
        </p:nvCxnSpPr>
        <p:spPr>
          <a:xfrm>
            <a:off x="4572000" y="467100"/>
            <a:ext cx="0" cy="420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cxnSp>
        <p:nvCxnSpPr>
          <p:cNvPr id="605" name="Google Shape;605;p46"/>
          <p:cNvCxnSpPr/>
          <p:nvPr/>
        </p:nvCxnSpPr>
        <p:spPr>
          <a:xfrm>
            <a:off x="467100" y="2571600"/>
            <a:ext cx="8209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triangle" w="sm" len="sm"/>
            <a:tailEnd type="triangle" w="sm" len="sm"/>
          </a:ln>
        </p:spPr>
      </p:cxnSp>
      <p:sp>
        <p:nvSpPr>
          <p:cNvPr id="606" name="Google Shape;606;p46"/>
          <p:cNvSpPr txBox="1"/>
          <p:nvPr/>
        </p:nvSpPr>
        <p:spPr>
          <a:xfrm rot="-5400000">
            <a:off x="-258750" y="248893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LOW VALUE 1</a:t>
            </a:r>
            <a:endParaRPr sz="8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07" name="Google Shape;607;p46"/>
          <p:cNvSpPr txBox="1"/>
          <p:nvPr/>
        </p:nvSpPr>
        <p:spPr>
          <a:xfrm rot="5400000">
            <a:off x="8116400" y="2488925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HIGH VALUE 1</a:t>
            </a:r>
            <a:endParaRPr sz="8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08" name="Google Shape;608;p46"/>
          <p:cNvSpPr txBox="1"/>
          <p:nvPr/>
        </p:nvSpPr>
        <p:spPr>
          <a:xfrm>
            <a:off x="3928825" y="4676063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LOW VALUE 2</a:t>
            </a:r>
            <a:endParaRPr sz="8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09" name="Google Shape;609;p46"/>
          <p:cNvSpPr txBox="1"/>
          <p:nvPr/>
        </p:nvSpPr>
        <p:spPr>
          <a:xfrm>
            <a:off x="3928775" y="301788"/>
            <a:ext cx="1286400" cy="1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HIGH VALUE 2</a:t>
            </a:r>
            <a:endParaRPr sz="8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10" name="Google Shape;610;p46"/>
          <p:cNvSpPr/>
          <p:nvPr/>
        </p:nvSpPr>
        <p:spPr>
          <a:xfrm>
            <a:off x="7012800" y="826250"/>
            <a:ext cx="1000200" cy="10002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Our company</a:t>
            </a:r>
            <a:endParaRPr sz="800">
              <a:solidFill>
                <a:schemeClr val="dk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11" name="Google Shape;611;p46"/>
          <p:cNvSpPr/>
          <p:nvPr/>
        </p:nvSpPr>
        <p:spPr>
          <a:xfrm>
            <a:off x="3130425" y="1295125"/>
            <a:ext cx="876000" cy="8760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Competitor</a:t>
            </a:r>
            <a:endParaRPr sz="8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12" name="Google Shape;612;p46"/>
          <p:cNvSpPr/>
          <p:nvPr/>
        </p:nvSpPr>
        <p:spPr>
          <a:xfrm>
            <a:off x="1382875" y="3471600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Competitor</a:t>
            </a:r>
            <a:endParaRPr sz="8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13" name="Google Shape;613;p46"/>
          <p:cNvSpPr/>
          <p:nvPr/>
        </p:nvSpPr>
        <p:spPr>
          <a:xfrm>
            <a:off x="5626925" y="2948000"/>
            <a:ext cx="730500" cy="7305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Competitor</a:t>
            </a:r>
            <a:endParaRPr sz="8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14" name="Google Shape;614;p46"/>
          <p:cNvSpPr/>
          <p:nvPr/>
        </p:nvSpPr>
        <p:spPr>
          <a:xfrm>
            <a:off x="6527700" y="3398850"/>
            <a:ext cx="876000" cy="876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Competitor</a:t>
            </a:r>
            <a:endParaRPr sz="8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15" name="Google Shape;615;p46"/>
          <p:cNvSpPr/>
          <p:nvPr/>
        </p:nvSpPr>
        <p:spPr>
          <a:xfrm>
            <a:off x="4768850" y="564625"/>
            <a:ext cx="730500" cy="730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Competitor</a:t>
            </a:r>
            <a:endParaRPr sz="8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616" name="Google Shape;616;p46"/>
          <p:cNvSpPr/>
          <p:nvPr/>
        </p:nvSpPr>
        <p:spPr>
          <a:xfrm>
            <a:off x="1114225" y="947475"/>
            <a:ext cx="467100" cy="4671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Oxygen"/>
                <a:ea typeface="Oxygen"/>
                <a:cs typeface="Oxygen"/>
                <a:sym typeface="Oxygen"/>
              </a:rPr>
              <a:t>Competitor</a:t>
            </a:r>
            <a:endParaRPr sz="800">
              <a:solidFill>
                <a:schemeClr val="lt1"/>
              </a:solidFill>
              <a:latin typeface="Oxygen"/>
              <a:ea typeface="Oxygen"/>
              <a:cs typeface="Oxygen"/>
              <a:sym typeface="Oxygen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47"/>
          <p:cNvSpPr txBox="1">
            <a:spLocks noGrp="1"/>
          </p:cNvSpPr>
          <p:nvPr>
            <p:ph type="title"/>
          </p:nvPr>
        </p:nvSpPr>
        <p:spPr>
          <a:xfrm>
            <a:off x="651600" y="628650"/>
            <a:ext cx="6130200" cy="4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Weekly Planner</a:t>
            </a:r>
            <a:endParaRPr/>
          </a:p>
        </p:txBody>
      </p:sp>
      <p:sp>
        <p:nvSpPr>
          <p:cNvPr id="622" name="Google Shape;622;p47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44</a:t>
            </a:fld>
            <a:endParaRPr/>
          </a:p>
        </p:txBody>
      </p:sp>
      <p:graphicFrame>
        <p:nvGraphicFramePr>
          <p:cNvPr id="623" name="Google Shape;623;p47"/>
          <p:cNvGraphicFramePr/>
          <p:nvPr/>
        </p:nvGraphicFramePr>
        <p:xfrm>
          <a:off x="651600" y="1474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{1B3CEEE4-EA1C-4687-B06A-87DD94B0C216}</a:tableStyleId>
              </a:tblPr>
              <a:tblGrid>
                <a:gridCol w="679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8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87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87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87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87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87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787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0477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SUNDAY</a:t>
                      </a:r>
                      <a:endParaRPr sz="700">
                        <a:solidFill>
                          <a:schemeClr val="accent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MONDAY</a:t>
                      </a:r>
                      <a:endParaRPr sz="700">
                        <a:solidFill>
                          <a:schemeClr val="accent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TUESDAY</a:t>
                      </a:r>
                      <a:endParaRPr sz="700">
                        <a:solidFill>
                          <a:schemeClr val="accent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WEDNESDAY</a:t>
                      </a:r>
                      <a:endParaRPr sz="700">
                        <a:solidFill>
                          <a:schemeClr val="accent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THURSDAY</a:t>
                      </a:r>
                      <a:endParaRPr sz="700">
                        <a:solidFill>
                          <a:schemeClr val="accent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FRIDAY</a:t>
                      </a:r>
                      <a:endParaRPr sz="700">
                        <a:solidFill>
                          <a:schemeClr val="accent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700">
                          <a:solidFill>
                            <a:schemeClr val="accent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SATURDAY</a:t>
                      </a:r>
                      <a:endParaRPr sz="700">
                        <a:solidFill>
                          <a:schemeClr val="accent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9:00 - 9:45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10:00 - 10:45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11:00 - 11:45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12:00 - 13:15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✔ Free time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13:30 - 14:15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14:30 - 15:15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315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2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15:30 - 16:15</a:t>
                      </a:r>
                      <a:endParaRPr sz="800">
                        <a:solidFill>
                          <a:schemeClr val="dk2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>
                          <a:solidFill>
                            <a:schemeClr val="dk1"/>
                          </a:solidFill>
                          <a:latin typeface="Oxygen"/>
                          <a:ea typeface="Oxygen"/>
                          <a:cs typeface="Oxygen"/>
                          <a:sym typeface="Oxygen"/>
                        </a:rPr>
                        <a:t>Task</a:t>
                      </a:r>
                      <a:endParaRPr sz="800">
                        <a:solidFill>
                          <a:schemeClr val="dk1"/>
                        </a:solidFill>
                        <a:latin typeface="Oxygen"/>
                        <a:ea typeface="Oxygen"/>
                        <a:cs typeface="Oxygen"/>
                        <a:sym typeface="Oxygen"/>
                      </a:endParaRPr>
                    </a:p>
                  </a:txBody>
                  <a:tcPr marL="45700" marR="45700" marT="91425" marB="91425" anchor="ctr">
                    <a:lnL w="9525" cap="flat" cmpd="sng">
                      <a:solidFill>
                        <a:schemeClr val="lt2">
                          <a:alpha val="0"/>
                        </a:scheme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48"/>
          <p:cNvSpPr txBox="1">
            <a:spLocks noGrp="1"/>
          </p:cNvSpPr>
          <p:nvPr>
            <p:ph type="body" idx="4294967295"/>
          </p:nvPr>
        </p:nvSpPr>
        <p:spPr>
          <a:xfrm>
            <a:off x="6248575" y="312075"/>
            <a:ext cx="2438100" cy="1525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SlidesCarnival icons are editable shapes. </a:t>
            </a:r>
            <a:br>
              <a:rPr lang="en" sz="900"/>
            </a:br>
            <a:br>
              <a:rPr lang="en" sz="900"/>
            </a:br>
            <a:r>
              <a:rPr lang="en" sz="900"/>
              <a:t>This means that you can: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⇨"/>
            </a:pPr>
            <a:r>
              <a:rPr lang="en" sz="900"/>
              <a:t>Resize them without losing quality.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⇨"/>
            </a:pPr>
            <a:r>
              <a:rPr lang="en" sz="900"/>
              <a:t>Change fill color and opacity.</a:t>
            </a:r>
            <a:endParaRPr sz="900"/>
          </a:p>
          <a:p>
            <a:pPr marL="182880" lvl="0" indent="-148590" algn="l" rtl="0">
              <a:spcBef>
                <a:spcPts val="0"/>
              </a:spcBef>
              <a:spcAft>
                <a:spcPts val="0"/>
              </a:spcAft>
              <a:buSzPts val="900"/>
              <a:buChar char="⇨"/>
            </a:pPr>
            <a:r>
              <a:rPr lang="en" sz="900"/>
              <a:t>Change line color, width and style.</a:t>
            </a:r>
            <a:endParaRPr sz="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Isn’t that nice? :)</a:t>
            </a:r>
            <a:br>
              <a:rPr lang="en" sz="900"/>
            </a:br>
            <a:br>
              <a:rPr lang="en" sz="900"/>
            </a:br>
            <a:r>
              <a:rPr lang="en" sz="900"/>
              <a:t>Examples:</a:t>
            </a:r>
            <a:endParaRPr sz="900"/>
          </a:p>
        </p:txBody>
      </p:sp>
      <p:grpSp>
        <p:nvGrpSpPr>
          <p:cNvPr id="629" name="Google Shape;629;p48"/>
          <p:cNvGrpSpPr/>
          <p:nvPr/>
        </p:nvGrpSpPr>
        <p:grpSpPr>
          <a:xfrm>
            <a:off x="358968" y="342338"/>
            <a:ext cx="347107" cy="438984"/>
            <a:chOff x="584925" y="238125"/>
            <a:chExt cx="415200" cy="525100"/>
          </a:xfrm>
        </p:grpSpPr>
        <p:sp>
          <p:nvSpPr>
            <p:cNvPr id="630" name="Google Shape;630;p48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1" name="Google Shape;631;p48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2" name="Google Shape;632;p48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3" name="Google Shape;633;p48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4" name="Google Shape;634;p48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5" name="Google Shape;635;p48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36" name="Google Shape;636;p48"/>
          <p:cNvGrpSpPr/>
          <p:nvPr/>
        </p:nvGrpSpPr>
        <p:grpSpPr>
          <a:xfrm>
            <a:off x="910227" y="406125"/>
            <a:ext cx="371623" cy="309362"/>
            <a:chOff x="1244325" y="314425"/>
            <a:chExt cx="444525" cy="370050"/>
          </a:xfrm>
        </p:grpSpPr>
        <p:sp>
          <p:nvSpPr>
            <p:cNvPr id="637" name="Google Shape;637;p48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38" name="Google Shape;638;p48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39" name="Google Shape;639;p48"/>
          <p:cNvGrpSpPr/>
          <p:nvPr/>
        </p:nvGrpSpPr>
        <p:grpSpPr>
          <a:xfrm>
            <a:off x="1481925" y="404599"/>
            <a:ext cx="355300" cy="312413"/>
            <a:chOff x="1928175" y="312600"/>
            <a:chExt cx="425000" cy="373700"/>
          </a:xfrm>
        </p:grpSpPr>
        <p:sp>
          <p:nvSpPr>
            <p:cNvPr id="640" name="Google Shape;640;p48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1" name="Google Shape;641;p48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42" name="Google Shape;642;p48"/>
          <p:cNvSpPr/>
          <p:nvPr/>
        </p:nvSpPr>
        <p:spPr>
          <a:xfrm>
            <a:off x="2077702" y="393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43" name="Google Shape;643;p48"/>
          <p:cNvSpPr/>
          <p:nvPr/>
        </p:nvSpPr>
        <p:spPr>
          <a:xfrm>
            <a:off x="2661148" y="394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644" name="Google Shape;644;p48"/>
          <p:cNvGrpSpPr/>
          <p:nvPr/>
        </p:nvGrpSpPr>
        <p:grpSpPr>
          <a:xfrm>
            <a:off x="3145963" y="388276"/>
            <a:ext cx="408386" cy="345080"/>
            <a:chOff x="3918650" y="293075"/>
            <a:chExt cx="488500" cy="412775"/>
          </a:xfrm>
        </p:grpSpPr>
        <p:sp>
          <p:nvSpPr>
            <p:cNvPr id="645" name="Google Shape;645;p48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6" name="Google Shape;646;p48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47" name="Google Shape;647;p4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48" name="Google Shape;648;p48"/>
          <p:cNvGrpSpPr/>
          <p:nvPr/>
        </p:nvGrpSpPr>
        <p:grpSpPr>
          <a:xfrm>
            <a:off x="3745730" y="362235"/>
            <a:ext cx="335905" cy="397142"/>
            <a:chOff x="4636075" y="261925"/>
            <a:chExt cx="401800" cy="475050"/>
          </a:xfrm>
        </p:grpSpPr>
        <p:sp>
          <p:nvSpPr>
            <p:cNvPr id="649" name="Google Shape;649;p48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0" name="Google Shape;650;p4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1" name="Google Shape;651;p48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2" name="Google Shape;652;p48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53" name="Google Shape;653;p48"/>
          <p:cNvSpPr/>
          <p:nvPr/>
        </p:nvSpPr>
        <p:spPr>
          <a:xfrm>
            <a:off x="4284931" y="392863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654" name="Google Shape;654;p48"/>
          <p:cNvGrpSpPr/>
          <p:nvPr/>
        </p:nvGrpSpPr>
        <p:grpSpPr>
          <a:xfrm>
            <a:off x="4872282" y="395424"/>
            <a:ext cx="336908" cy="330262"/>
            <a:chOff x="5983625" y="301625"/>
            <a:chExt cx="403000" cy="395050"/>
          </a:xfrm>
        </p:grpSpPr>
        <p:sp>
          <p:nvSpPr>
            <p:cNvPr id="655" name="Google Shape;655;p48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75" name="Google Shape;675;p48"/>
          <p:cNvGrpSpPr/>
          <p:nvPr/>
        </p:nvGrpSpPr>
        <p:grpSpPr>
          <a:xfrm>
            <a:off x="5438358" y="392853"/>
            <a:ext cx="331808" cy="331307"/>
            <a:chOff x="6660750" y="298550"/>
            <a:chExt cx="396900" cy="396300"/>
          </a:xfrm>
        </p:grpSpPr>
        <p:sp>
          <p:nvSpPr>
            <p:cNvPr id="676" name="Google Shape;676;p48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77" name="Google Shape;677;p48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78" name="Google Shape;678;p48"/>
          <p:cNvGrpSpPr/>
          <p:nvPr/>
        </p:nvGrpSpPr>
        <p:grpSpPr>
          <a:xfrm>
            <a:off x="358968" y="914538"/>
            <a:ext cx="347107" cy="420111"/>
            <a:chOff x="584925" y="922575"/>
            <a:chExt cx="415200" cy="502525"/>
          </a:xfrm>
        </p:grpSpPr>
        <p:sp>
          <p:nvSpPr>
            <p:cNvPr id="679" name="Google Shape;679;p48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0" name="Google Shape;680;p48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1" name="Google Shape;681;p48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82" name="Google Shape;682;p48"/>
          <p:cNvGrpSpPr/>
          <p:nvPr/>
        </p:nvGrpSpPr>
        <p:grpSpPr>
          <a:xfrm>
            <a:off x="912275" y="904841"/>
            <a:ext cx="367547" cy="437980"/>
            <a:chOff x="1246775" y="910975"/>
            <a:chExt cx="439650" cy="523900"/>
          </a:xfrm>
        </p:grpSpPr>
        <p:sp>
          <p:nvSpPr>
            <p:cNvPr id="683" name="Google Shape;683;p48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4" name="Google Shape;684;p48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5" name="Google Shape;685;p48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86" name="Google Shape;686;p48"/>
          <p:cNvGrpSpPr/>
          <p:nvPr/>
        </p:nvGrpSpPr>
        <p:grpSpPr>
          <a:xfrm>
            <a:off x="1480400" y="975274"/>
            <a:ext cx="358351" cy="298118"/>
            <a:chOff x="1926350" y="995225"/>
            <a:chExt cx="428650" cy="356600"/>
          </a:xfrm>
        </p:grpSpPr>
        <p:sp>
          <p:nvSpPr>
            <p:cNvPr id="687" name="Google Shape;687;p48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8" name="Google Shape;688;p48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89" name="Google Shape;689;p48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0" name="Google Shape;690;p48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691" name="Google Shape;691;p48"/>
          <p:cNvSpPr/>
          <p:nvPr/>
        </p:nvSpPr>
        <p:spPr>
          <a:xfrm>
            <a:off x="2048085" y="950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92" name="Google Shape;692;p48"/>
          <p:cNvSpPr/>
          <p:nvPr/>
        </p:nvSpPr>
        <p:spPr>
          <a:xfrm>
            <a:off x="2612156" y="967656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93" name="Google Shape;693;p48"/>
          <p:cNvSpPr/>
          <p:nvPr/>
        </p:nvSpPr>
        <p:spPr>
          <a:xfrm>
            <a:off x="3180804" y="970206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94" name="Google Shape;694;p48"/>
          <p:cNvSpPr/>
          <p:nvPr/>
        </p:nvSpPr>
        <p:spPr>
          <a:xfrm>
            <a:off x="3755576" y="973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695" name="Google Shape;695;p48"/>
          <p:cNvGrpSpPr/>
          <p:nvPr/>
        </p:nvGrpSpPr>
        <p:grpSpPr>
          <a:xfrm>
            <a:off x="4302631" y="952827"/>
            <a:ext cx="349155" cy="349657"/>
            <a:chOff x="5302225" y="968375"/>
            <a:chExt cx="417650" cy="418250"/>
          </a:xfrm>
        </p:grpSpPr>
        <p:sp>
          <p:nvSpPr>
            <p:cNvPr id="696" name="Google Shape;696;p48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697" name="Google Shape;697;p48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698" name="Google Shape;698;p48"/>
          <p:cNvGrpSpPr/>
          <p:nvPr/>
        </p:nvGrpSpPr>
        <p:grpSpPr>
          <a:xfrm>
            <a:off x="4824295" y="913514"/>
            <a:ext cx="432881" cy="421637"/>
            <a:chOff x="5926225" y="921350"/>
            <a:chExt cx="517800" cy="504350"/>
          </a:xfrm>
        </p:grpSpPr>
        <p:sp>
          <p:nvSpPr>
            <p:cNvPr id="699" name="Google Shape;699;p4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0" name="Google Shape;700;p4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01" name="Google Shape;701;p48"/>
          <p:cNvGrpSpPr/>
          <p:nvPr/>
        </p:nvGrpSpPr>
        <p:grpSpPr>
          <a:xfrm>
            <a:off x="5402118" y="921686"/>
            <a:ext cx="404290" cy="405314"/>
            <a:chOff x="6617400" y="931125"/>
            <a:chExt cx="483600" cy="484825"/>
          </a:xfrm>
        </p:grpSpPr>
        <p:sp>
          <p:nvSpPr>
            <p:cNvPr id="702" name="Google Shape;702;p48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3" name="Google Shape;703;p48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04" name="Google Shape;704;p48"/>
          <p:cNvGrpSpPr/>
          <p:nvPr/>
        </p:nvGrpSpPr>
        <p:grpSpPr>
          <a:xfrm>
            <a:off x="337525" y="1551048"/>
            <a:ext cx="389994" cy="273623"/>
            <a:chOff x="559275" y="1683950"/>
            <a:chExt cx="466500" cy="327300"/>
          </a:xfrm>
        </p:grpSpPr>
        <p:sp>
          <p:nvSpPr>
            <p:cNvPr id="705" name="Google Shape;705;p48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6" name="Google Shape;706;p48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07" name="Google Shape;707;p48"/>
          <p:cNvGrpSpPr/>
          <p:nvPr/>
        </p:nvGrpSpPr>
        <p:grpSpPr>
          <a:xfrm>
            <a:off x="901052" y="1496958"/>
            <a:ext cx="389994" cy="381822"/>
            <a:chOff x="1233350" y="1619250"/>
            <a:chExt cx="466500" cy="456725"/>
          </a:xfrm>
        </p:grpSpPr>
        <p:sp>
          <p:nvSpPr>
            <p:cNvPr id="708" name="Google Shape;708;p48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09" name="Google Shape;709;p48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0" name="Google Shape;710;p48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1" name="Google Shape;711;p48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12" name="Google Shape;712;p48"/>
          <p:cNvGrpSpPr/>
          <p:nvPr/>
        </p:nvGrpSpPr>
        <p:grpSpPr>
          <a:xfrm>
            <a:off x="1476826" y="1505109"/>
            <a:ext cx="365499" cy="365499"/>
            <a:chOff x="1922075" y="1629000"/>
            <a:chExt cx="437200" cy="437200"/>
          </a:xfrm>
        </p:grpSpPr>
        <p:sp>
          <p:nvSpPr>
            <p:cNvPr id="713" name="Google Shape;713;p48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4" name="Google Shape;714;p48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15" name="Google Shape;715;p48"/>
          <p:cNvGrpSpPr/>
          <p:nvPr/>
        </p:nvGrpSpPr>
        <p:grpSpPr>
          <a:xfrm>
            <a:off x="2038827" y="1503584"/>
            <a:ext cx="368551" cy="368551"/>
            <a:chOff x="2594325" y="1627175"/>
            <a:chExt cx="440850" cy="440850"/>
          </a:xfrm>
        </p:grpSpPr>
        <p:sp>
          <p:nvSpPr>
            <p:cNvPr id="716" name="Google Shape;716;p48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7" name="Google Shape;717;p48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18" name="Google Shape;718;p48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19" name="Google Shape;719;p48"/>
          <p:cNvSpPr/>
          <p:nvPr/>
        </p:nvSpPr>
        <p:spPr>
          <a:xfrm>
            <a:off x="2618782" y="1519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20" name="Google Shape;720;p48"/>
          <p:cNvGrpSpPr/>
          <p:nvPr/>
        </p:nvGrpSpPr>
        <p:grpSpPr>
          <a:xfrm>
            <a:off x="3200595" y="1476017"/>
            <a:ext cx="299121" cy="423685"/>
            <a:chOff x="3984000" y="1594200"/>
            <a:chExt cx="357800" cy="506800"/>
          </a:xfrm>
        </p:grpSpPr>
        <p:sp>
          <p:nvSpPr>
            <p:cNvPr id="721" name="Google Shape;721;p48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2" name="Google Shape;722;p48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23" name="Google Shape;723;p48"/>
          <p:cNvGrpSpPr/>
          <p:nvPr/>
        </p:nvGrpSpPr>
        <p:grpSpPr>
          <a:xfrm>
            <a:off x="3716637" y="1566869"/>
            <a:ext cx="394090" cy="241980"/>
            <a:chOff x="4601275" y="1702875"/>
            <a:chExt cx="471400" cy="289450"/>
          </a:xfrm>
        </p:grpSpPr>
        <p:sp>
          <p:nvSpPr>
            <p:cNvPr id="724" name="Google Shape;724;p48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5" name="Google Shape;725;p48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6" name="Google Shape;726;p48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7" name="Google Shape;727;p48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28" name="Google Shape;728;p48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29" name="Google Shape;729;p48"/>
          <p:cNvGrpSpPr/>
          <p:nvPr/>
        </p:nvGrpSpPr>
        <p:grpSpPr>
          <a:xfrm>
            <a:off x="4299057" y="1507659"/>
            <a:ext cx="356303" cy="360400"/>
            <a:chOff x="5297950" y="1632050"/>
            <a:chExt cx="426200" cy="431100"/>
          </a:xfrm>
        </p:grpSpPr>
        <p:sp>
          <p:nvSpPr>
            <p:cNvPr id="730" name="Google Shape;730;p48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1" name="Google Shape;731;p48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32" name="Google Shape;732;p48"/>
          <p:cNvGrpSpPr/>
          <p:nvPr/>
        </p:nvGrpSpPr>
        <p:grpSpPr>
          <a:xfrm>
            <a:off x="4861560" y="1496958"/>
            <a:ext cx="358351" cy="381822"/>
            <a:chOff x="5970800" y="1619250"/>
            <a:chExt cx="428650" cy="456725"/>
          </a:xfrm>
        </p:grpSpPr>
        <p:sp>
          <p:nvSpPr>
            <p:cNvPr id="733" name="Google Shape;733;p48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4" name="Google Shape;734;p48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5" name="Google Shape;735;p48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6" name="Google Shape;736;p48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37" name="Google Shape;737;p48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38" name="Google Shape;738;p48"/>
          <p:cNvGrpSpPr/>
          <p:nvPr/>
        </p:nvGrpSpPr>
        <p:grpSpPr>
          <a:xfrm>
            <a:off x="5408764" y="1492360"/>
            <a:ext cx="401719" cy="366502"/>
            <a:chOff x="6625350" y="1613750"/>
            <a:chExt cx="480525" cy="438400"/>
          </a:xfrm>
        </p:grpSpPr>
        <p:sp>
          <p:nvSpPr>
            <p:cNvPr id="739" name="Google Shape;739;p48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0" name="Google Shape;740;p48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1" name="Google Shape;741;p48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2" name="Google Shape;742;p48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3" name="Google Shape;743;p48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44" name="Google Shape;744;p48"/>
          <p:cNvGrpSpPr/>
          <p:nvPr/>
        </p:nvGrpSpPr>
        <p:grpSpPr>
          <a:xfrm>
            <a:off x="380913" y="2088554"/>
            <a:ext cx="303217" cy="325685"/>
            <a:chOff x="611175" y="2326900"/>
            <a:chExt cx="362700" cy="389575"/>
          </a:xfrm>
        </p:grpSpPr>
        <p:sp>
          <p:nvSpPr>
            <p:cNvPr id="745" name="Google Shape;745;p48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6" name="Google Shape;746;p48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7" name="Google Shape;747;p48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48" name="Google Shape;748;p48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49" name="Google Shape;749;p48"/>
          <p:cNvSpPr/>
          <p:nvPr/>
        </p:nvSpPr>
        <p:spPr>
          <a:xfrm>
            <a:off x="936309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50" name="Google Shape;750;p48"/>
          <p:cNvSpPr/>
          <p:nvPr/>
        </p:nvSpPr>
        <p:spPr>
          <a:xfrm>
            <a:off x="1499857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51" name="Google Shape;751;p48"/>
          <p:cNvSpPr/>
          <p:nvPr/>
        </p:nvSpPr>
        <p:spPr>
          <a:xfrm>
            <a:off x="2063406" y="2091681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52" name="Google Shape;752;p48"/>
          <p:cNvGrpSpPr/>
          <p:nvPr/>
        </p:nvGrpSpPr>
        <p:grpSpPr>
          <a:xfrm>
            <a:off x="2701378" y="2036492"/>
            <a:ext cx="170502" cy="425733"/>
            <a:chOff x="3386850" y="2264625"/>
            <a:chExt cx="203950" cy="509250"/>
          </a:xfrm>
        </p:grpSpPr>
        <p:sp>
          <p:nvSpPr>
            <p:cNvPr id="753" name="Google Shape;753;p48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4" name="Google Shape;754;p48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55" name="Google Shape;755;p48"/>
          <p:cNvGrpSpPr/>
          <p:nvPr/>
        </p:nvGrpSpPr>
        <p:grpSpPr>
          <a:xfrm>
            <a:off x="3843751" y="2090602"/>
            <a:ext cx="139863" cy="317513"/>
            <a:chOff x="4753325" y="2329350"/>
            <a:chExt cx="167300" cy="379800"/>
          </a:xfrm>
        </p:grpSpPr>
        <p:sp>
          <p:nvSpPr>
            <p:cNvPr id="756" name="Google Shape;756;p48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57" name="Google Shape;757;p48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58" name="Google Shape;758;p48"/>
          <p:cNvGrpSpPr/>
          <p:nvPr/>
        </p:nvGrpSpPr>
        <p:grpSpPr>
          <a:xfrm>
            <a:off x="3277654" y="2038519"/>
            <a:ext cx="145004" cy="421658"/>
            <a:chOff x="4076175" y="2267050"/>
            <a:chExt cx="173450" cy="504375"/>
          </a:xfrm>
        </p:grpSpPr>
        <p:sp>
          <p:nvSpPr>
            <p:cNvPr id="759" name="Google Shape;759;p48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0" name="Google Shape;760;p48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61" name="Google Shape;761;p48"/>
          <p:cNvSpPr/>
          <p:nvPr/>
        </p:nvSpPr>
        <p:spPr>
          <a:xfrm>
            <a:off x="4317599" y="2083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62" name="Google Shape;762;p48"/>
          <p:cNvGrpSpPr/>
          <p:nvPr/>
        </p:nvGrpSpPr>
        <p:grpSpPr>
          <a:xfrm>
            <a:off x="4865134" y="2089056"/>
            <a:ext cx="351204" cy="324661"/>
            <a:chOff x="5975075" y="2327500"/>
            <a:chExt cx="420100" cy="388350"/>
          </a:xfrm>
        </p:grpSpPr>
        <p:sp>
          <p:nvSpPr>
            <p:cNvPr id="763" name="Google Shape;763;p48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4" name="Google Shape;764;p4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65" name="Google Shape;765;p48"/>
          <p:cNvGrpSpPr/>
          <p:nvPr/>
        </p:nvGrpSpPr>
        <p:grpSpPr>
          <a:xfrm>
            <a:off x="5496544" y="2079358"/>
            <a:ext cx="215437" cy="351204"/>
            <a:chOff x="6730350" y="2315900"/>
            <a:chExt cx="257700" cy="420100"/>
          </a:xfrm>
        </p:grpSpPr>
        <p:sp>
          <p:nvSpPr>
            <p:cNvPr id="766" name="Google Shape;766;p48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7" name="Google Shape;767;p48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8" name="Google Shape;768;p48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69" name="Google Shape;769;p4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0" name="Google Shape;770;p48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1" name="Google Shape;771;p48"/>
          <p:cNvGrpSpPr/>
          <p:nvPr/>
        </p:nvGrpSpPr>
        <p:grpSpPr>
          <a:xfrm>
            <a:off x="477889" y="2615840"/>
            <a:ext cx="109265" cy="398166"/>
            <a:chOff x="727175" y="2957625"/>
            <a:chExt cx="130700" cy="476275"/>
          </a:xfrm>
        </p:grpSpPr>
        <p:sp>
          <p:nvSpPr>
            <p:cNvPr id="772" name="Google Shape;772;p48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3" name="Google Shape;773;p48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74" name="Google Shape;774;p48"/>
          <p:cNvSpPr/>
          <p:nvPr/>
        </p:nvSpPr>
        <p:spPr>
          <a:xfrm>
            <a:off x="1492208" y="2600114"/>
            <a:ext cx="334860" cy="429809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75" name="Google Shape;775;p48"/>
          <p:cNvSpPr/>
          <p:nvPr/>
        </p:nvSpPr>
        <p:spPr>
          <a:xfrm>
            <a:off x="972049" y="2600114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76" name="Google Shape;776;p48"/>
          <p:cNvGrpSpPr/>
          <p:nvPr/>
        </p:nvGrpSpPr>
        <p:grpSpPr>
          <a:xfrm>
            <a:off x="2029631" y="2628589"/>
            <a:ext cx="386943" cy="372647"/>
            <a:chOff x="2583325" y="2972875"/>
            <a:chExt cx="462850" cy="445750"/>
          </a:xfrm>
        </p:grpSpPr>
        <p:sp>
          <p:nvSpPr>
            <p:cNvPr id="777" name="Google Shape;777;p48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78" name="Google Shape;778;p48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79" name="Google Shape;779;p48"/>
          <p:cNvGrpSpPr/>
          <p:nvPr/>
        </p:nvGrpSpPr>
        <p:grpSpPr>
          <a:xfrm>
            <a:off x="2579886" y="2684246"/>
            <a:ext cx="413486" cy="261355"/>
            <a:chOff x="3241525" y="3039450"/>
            <a:chExt cx="494600" cy="312625"/>
          </a:xfrm>
        </p:grpSpPr>
        <p:sp>
          <p:nvSpPr>
            <p:cNvPr id="780" name="Google Shape;780;p48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1" name="Google Shape;781;p48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82" name="Google Shape;782;p48"/>
          <p:cNvSpPr/>
          <p:nvPr/>
        </p:nvSpPr>
        <p:spPr>
          <a:xfrm>
            <a:off x="3736180" y="2637380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83" name="Google Shape;783;p48"/>
          <p:cNvGrpSpPr/>
          <p:nvPr/>
        </p:nvGrpSpPr>
        <p:grpSpPr>
          <a:xfrm>
            <a:off x="4263318" y="2656679"/>
            <a:ext cx="427781" cy="316489"/>
            <a:chOff x="5255200" y="3006475"/>
            <a:chExt cx="511700" cy="378575"/>
          </a:xfrm>
        </p:grpSpPr>
        <p:sp>
          <p:nvSpPr>
            <p:cNvPr id="784" name="Google Shape;784;p4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5" name="Google Shape;785;p4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86" name="Google Shape;786;p48"/>
          <p:cNvGrpSpPr/>
          <p:nvPr/>
        </p:nvGrpSpPr>
        <p:grpSpPr>
          <a:xfrm>
            <a:off x="3177104" y="2638308"/>
            <a:ext cx="346104" cy="353231"/>
            <a:chOff x="3955900" y="2984500"/>
            <a:chExt cx="414000" cy="422525"/>
          </a:xfrm>
        </p:grpSpPr>
        <p:sp>
          <p:nvSpPr>
            <p:cNvPr id="787" name="Google Shape;787;p48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8" name="Google Shape;788;p48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89" name="Google Shape;789;p48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790" name="Google Shape;790;p48"/>
          <p:cNvSpPr/>
          <p:nvPr/>
        </p:nvSpPr>
        <p:spPr>
          <a:xfrm>
            <a:off x="341117" y="3226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791" name="Google Shape;791;p48"/>
          <p:cNvSpPr/>
          <p:nvPr/>
        </p:nvSpPr>
        <p:spPr>
          <a:xfrm>
            <a:off x="4906165" y="2621036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792" name="Google Shape;792;p48"/>
          <p:cNvGrpSpPr/>
          <p:nvPr/>
        </p:nvGrpSpPr>
        <p:grpSpPr>
          <a:xfrm>
            <a:off x="5472049" y="2633187"/>
            <a:ext cx="264427" cy="375719"/>
            <a:chOff x="6701050" y="2978375"/>
            <a:chExt cx="316300" cy="449425"/>
          </a:xfrm>
        </p:grpSpPr>
        <p:sp>
          <p:nvSpPr>
            <p:cNvPr id="793" name="Google Shape;793;p48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4" name="Google Shape;794;p48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795" name="Google Shape;795;p48"/>
          <p:cNvGrpSpPr/>
          <p:nvPr/>
        </p:nvGrpSpPr>
        <p:grpSpPr>
          <a:xfrm>
            <a:off x="907677" y="3251848"/>
            <a:ext cx="376743" cy="253204"/>
            <a:chOff x="1241275" y="3718400"/>
            <a:chExt cx="450650" cy="302875"/>
          </a:xfrm>
        </p:grpSpPr>
        <p:sp>
          <p:nvSpPr>
            <p:cNvPr id="796" name="Google Shape;796;p48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7" name="Google Shape;797;p48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8" name="Google Shape;798;p48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799" name="Google Shape;799;p48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00" name="Google Shape;800;p48"/>
          <p:cNvGrpSpPr/>
          <p:nvPr/>
        </p:nvGrpSpPr>
        <p:grpSpPr>
          <a:xfrm>
            <a:off x="1476324" y="3232453"/>
            <a:ext cx="366502" cy="292496"/>
            <a:chOff x="1921475" y="3695200"/>
            <a:chExt cx="438400" cy="349875"/>
          </a:xfrm>
        </p:grpSpPr>
        <p:sp>
          <p:nvSpPr>
            <p:cNvPr id="801" name="Google Shape;801;p48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2" name="Google Shape;802;p48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3" name="Google Shape;803;p48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04" name="Google Shape;804;p48"/>
          <p:cNvGrpSpPr/>
          <p:nvPr/>
        </p:nvGrpSpPr>
        <p:grpSpPr>
          <a:xfrm>
            <a:off x="2043425" y="3227855"/>
            <a:ext cx="359355" cy="301190"/>
            <a:chOff x="2599825" y="3689700"/>
            <a:chExt cx="429850" cy="360275"/>
          </a:xfrm>
        </p:grpSpPr>
        <p:sp>
          <p:nvSpPr>
            <p:cNvPr id="805" name="Google Shape;805;p48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6" name="Google Shape;806;p48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07" name="Google Shape;807;p48"/>
          <p:cNvGrpSpPr/>
          <p:nvPr/>
        </p:nvGrpSpPr>
        <p:grpSpPr>
          <a:xfrm>
            <a:off x="2624299" y="3196714"/>
            <a:ext cx="324661" cy="338956"/>
            <a:chOff x="3294650" y="3652450"/>
            <a:chExt cx="388350" cy="405450"/>
          </a:xfrm>
        </p:grpSpPr>
        <p:sp>
          <p:nvSpPr>
            <p:cNvPr id="808" name="Google Shape;808;p48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09" name="Google Shape;809;p48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0" name="Google Shape;810;p48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11" name="Google Shape;811;p48"/>
          <p:cNvGrpSpPr/>
          <p:nvPr/>
        </p:nvGrpSpPr>
        <p:grpSpPr>
          <a:xfrm>
            <a:off x="3160781" y="3239601"/>
            <a:ext cx="378750" cy="277698"/>
            <a:chOff x="3936375" y="3703750"/>
            <a:chExt cx="453050" cy="332175"/>
          </a:xfrm>
        </p:grpSpPr>
        <p:sp>
          <p:nvSpPr>
            <p:cNvPr id="812" name="Google Shape;812;p48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3" name="Google Shape;813;p48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4" name="Google Shape;814;p48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5" name="Google Shape;815;p48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6" name="Google Shape;816;p48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17" name="Google Shape;817;p48"/>
          <p:cNvGrpSpPr/>
          <p:nvPr/>
        </p:nvGrpSpPr>
        <p:grpSpPr>
          <a:xfrm>
            <a:off x="3724307" y="3239601"/>
            <a:ext cx="378750" cy="277698"/>
            <a:chOff x="4610450" y="3703750"/>
            <a:chExt cx="453050" cy="332175"/>
          </a:xfrm>
        </p:grpSpPr>
        <p:sp>
          <p:nvSpPr>
            <p:cNvPr id="818" name="Google Shape;818;p48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19" name="Google Shape;819;p48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20" name="Google Shape;820;p48"/>
          <p:cNvGrpSpPr/>
          <p:nvPr/>
        </p:nvGrpSpPr>
        <p:grpSpPr>
          <a:xfrm>
            <a:off x="4301106" y="3211532"/>
            <a:ext cx="352207" cy="333836"/>
            <a:chOff x="5300400" y="3670175"/>
            <a:chExt cx="421300" cy="399325"/>
          </a:xfrm>
        </p:grpSpPr>
        <p:sp>
          <p:nvSpPr>
            <p:cNvPr id="821" name="Google Shape;821;p48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2" name="Google Shape;822;p48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3" name="Google Shape;823;p48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4" name="Google Shape;824;p48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5" name="Google Shape;825;p48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26" name="Google Shape;826;p48"/>
          <p:cNvSpPr/>
          <p:nvPr/>
        </p:nvSpPr>
        <p:spPr>
          <a:xfrm>
            <a:off x="4844905" y="3182557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27" name="Google Shape;827;p48"/>
          <p:cNvGrpSpPr/>
          <p:nvPr/>
        </p:nvGrpSpPr>
        <p:grpSpPr>
          <a:xfrm>
            <a:off x="5433259" y="3207435"/>
            <a:ext cx="342008" cy="342029"/>
            <a:chOff x="6654650" y="3665275"/>
            <a:chExt cx="409100" cy="409125"/>
          </a:xfrm>
        </p:grpSpPr>
        <p:sp>
          <p:nvSpPr>
            <p:cNvPr id="828" name="Google Shape;828;p4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29" name="Google Shape;829;p4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30" name="Google Shape;830;p48"/>
          <p:cNvGrpSpPr/>
          <p:nvPr/>
        </p:nvGrpSpPr>
        <p:grpSpPr>
          <a:xfrm>
            <a:off x="347223" y="3756667"/>
            <a:ext cx="370599" cy="370620"/>
            <a:chOff x="570875" y="4322250"/>
            <a:chExt cx="443300" cy="443325"/>
          </a:xfrm>
        </p:grpSpPr>
        <p:sp>
          <p:nvSpPr>
            <p:cNvPr id="831" name="Google Shape;831;p4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2" name="Google Shape;832;p4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3" name="Google Shape;833;p4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4" name="Google Shape;834;p4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35" name="Google Shape;835;p48"/>
          <p:cNvSpPr/>
          <p:nvPr/>
        </p:nvSpPr>
        <p:spPr>
          <a:xfrm>
            <a:off x="895469" y="3828789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36" name="Google Shape;836;p48"/>
          <p:cNvGrpSpPr/>
          <p:nvPr/>
        </p:nvGrpSpPr>
        <p:grpSpPr>
          <a:xfrm>
            <a:off x="1524812" y="3729120"/>
            <a:ext cx="269526" cy="425712"/>
            <a:chOff x="1979475" y="4289300"/>
            <a:chExt cx="322400" cy="509225"/>
          </a:xfrm>
        </p:grpSpPr>
        <p:sp>
          <p:nvSpPr>
            <p:cNvPr id="837" name="Google Shape;837;p48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8" name="Google Shape;838;p48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39" name="Google Shape;839;p48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40" name="Google Shape;840;p48"/>
          <p:cNvGrpSpPr/>
          <p:nvPr/>
        </p:nvGrpSpPr>
        <p:grpSpPr>
          <a:xfrm>
            <a:off x="2064346" y="3734722"/>
            <a:ext cx="318014" cy="414510"/>
            <a:chOff x="2624850" y="4296000"/>
            <a:chExt cx="380400" cy="495825"/>
          </a:xfrm>
        </p:grpSpPr>
        <p:sp>
          <p:nvSpPr>
            <p:cNvPr id="841" name="Google Shape;841;p48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2" name="Google Shape;842;p48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3" name="Google Shape;843;p48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44" name="Google Shape;844;p48"/>
          <p:cNvSpPr/>
          <p:nvPr/>
        </p:nvSpPr>
        <p:spPr>
          <a:xfrm>
            <a:off x="3180303" y="3772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45" name="Google Shape;845;p48"/>
          <p:cNvSpPr/>
          <p:nvPr/>
        </p:nvSpPr>
        <p:spPr>
          <a:xfrm>
            <a:off x="2616754" y="3793571"/>
            <a:ext cx="339959" cy="297094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846" name="Google Shape;846;p48"/>
          <p:cNvSpPr/>
          <p:nvPr/>
        </p:nvSpPr>
        <p:spPr>
          <a:xfrm>
            <a:off x="3742304" y="3770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47" name="Google Shape;847;p48"/>
          <p:cNvGrpSpPr/>
          <p:nvPr/>
        </p:nvGrpSpPr>
        <p:grpSpPr>
          <a:xfrm>
            <a:off x="4280686" y="3775560"/>
            <a:ext cx="393045" cy="332833"/>
            <a:chOff x="5275975" y="4344850"/>
            <a:chExt cx="470150" cy="398125"/>
          </a:xfrm>
        </p:grpSpPr>
        <p:sp>
          <p:nvSpPr>
            <p:cNvPr id="848" name="Google Shape;848;p48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49" name="Google Shape;849;p48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0" name="Google Shape;850;p48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51" name="Google Shape;851;p48"/>
          <p:cNvSpPr/>
          <p:nvPr/>
        </p:nvSpPr>
        <p:spPr>
          <a:xfrm>
            <a:off x="4864301" y="3765502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52" name="Google Shape;852;p48"/>
          <p:cNvGrpSpPr/>
          <p:nvPr/>
        </p:nvGrpSpPr>
        <p:grpSpPr>
          <a:xfrm>
            <a:off x="5423039" y="3748516"/>
            <a:ext cx="362448" cy="386922"/>
            <a:chOff x="6642425" y="4312500"/>
            <a:chExt cx="433550" cy="462825"/>
          </a:xfrm>
        </p:grpSpPr>
        <p:sp>
          <p:nvSpPr>
            <p:cNvPr id="853" name="Google Shape;853;p48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4" name="Google Shape;854;p48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5" name="Google Shape;855;p48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56" name="Google Shape;856;p48"/>
          <p:cNvSpPr/>
          <p:nvPr/>
        </p:nvSpPr>
        <p:spPr>
          <a:xfrm>
            <a:off x="299775" y="4368343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57" name="Google Shape;857;p48"/>
          <p:cNvGrpSpPr/>
          <p:nvPr/>
        </p:nvGrpSpPr>
        <p:grpSpPr>
          <a:xfrm>
            <a:off x="910227" y="4322764"/>
            <a:ext cx="371623" cy="365499"/>
            <a:chOff x="1244325" y="4999400"/>
            <a:chExt cx="444525" cy="437200"/>
          </a:xfrm>
        </p:grpSpPr>
        <p:sp>
          <p:nvSpPr>
            <p:cNvPr id="858" name="Google Shape;858;p48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59" name="Google Shape;859;p48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0" name="Google Shape;860;p48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1" name="Google Shape;861;p48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2" name="Google Shape;862;p48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63" name="Google Shape;863;p48"/>
          <p:cNvGrpSpPr/>
          <p:nvPr/>
        </p:nvGrpSpPr>
        <p:grpSpPr>
          <a:xfrm>
            <a:off x="1506943" y="4311018"/>
            <a:ext cx="305265" cy="388970"/>
            <a:chOff x="1958100" y="4985350"/>
            <a:chExt cx="365150" cy="465275"/>
          </a:xfrm>
        </p:grpSpPr>
        <p:sp>
          <p:nvSpPr>
            <p:cNvPr id="864" name="Google Shape;864;p48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5" name="Google Shape;865;p48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6" name="Google Shape;866;p48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67" name="Google Shape;867;p48"/>
          <p:cNvGrpSpPr/>
          <p:nvPr/>
        </p:nvGrpSpPr>
        <p:grpSpPr>
          <a:xfrm>
            <a:off x="2048002" y="4325815"/>
            <a:ext cx="350200" cy="359877"/>
            <a:chOff x="2605300" y="5003050"/>
            <a:chExt cx="418900" cy="430475"/>
          </a:xfrm>
        </p:grpSpPr>
        <p:sp>
          <p:nvSpPr>
            <p:cNvPr id="868" name="Google Shape;868;p48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69" name="Google Shape;869;p48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0" name="Google Shape;870;p48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71" name="Google Shape;871;p48"/>
          <p:cNvGrpSpPr/>
          <p:nvPr/>
        </p:nvGrpSpPr>
        <p:grpSpPr>
          <a:xfrm>
            <a:off x="2577336" y="4333486"/>
            <a:ext cx="418585" cy="344056"/>
            <a:chOff x="3238475" y="5012225"/>
            <a:chExt cx="500700" cy="411550"/>
          </a:xfrm>
        </p:grpSpPr>
        <p:sp>
          <p:nvSpPr>
            <p:cNvPr id="872" name="Google Shape;872;p48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3" name="Google Shape;873;p48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4" name="Google Shape;874;p48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5" name="Google Shape;875;p48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6" name="Google Shape;876;p48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77" name="Google Shape;877;p48"/>
          <p:cNvGrpSpPr/>
          <p:nvPr/>
        </p:nvGrpSpPr>
        <p:grpSpPr>
          <a:xfrm>
            <a:off x="3683970" y="4296723"/>
            <a:ext cx="459424" cy="417561"/>
            <a:chOff x="4562200" y="4968250"/>
            <a:chExt cx="549550" cy="499475"/>
          </a:xfrm>
        </p:grpSpPr>
        <p:sp>
          <p:nvSpPr>
            <p:cNvPr id="878" name="Google Shape;878;p48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79" name="Google Shape;879;p48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0" name="Google Shape;880;p48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1" name="Google Shape;881;p48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2" name="Google Shape;882;p48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83" name="Google Shape;883;p48"/>
          <p:cNvGrpSpPr/>
          <p:nvPr/>
        </p:nvGrpSpPr>
        <p:grpSpPr>
          <a:xfrm>
            <a:off x="3190898" y="4320214"/>
            <a:ext cx="318516" cy="370076"/>
            <a:chOff x="3972400" y="4996350"/>
            <a:chExt cx="381000" cy="442675"/>
          </a:xfrm>
        </p:grpSpPr>
        <p:sp>
          <p:nvSpPr>
            <p:cNvPr id="884" name="Google Shape;884;p48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5" name="Google Shape;885;p48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886" name="Google Shape;886;p48"/>
          <p:cNvGrpSpPr/>
          <p:nvPr/>
        </p:nvGrpSpPr>
        <p:grpSpPr>
          <a:xfrm>
            <a:off x="4251594" y="4289073"/>
            <a:ext cx="451252" cy="432860"/>
            <a:chOff x="5241175" y="4959100"/>
            <a:chExt cx="539775" cy="517775"/>
          </a:xfrm>
        </p:grpSpPr>
        <p:sp>
          <p:nvSpPr>
            <p:cNvPr id="887" name="Google Shape;887;p4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8" name="Google Shape;888;p4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89" name="Google Shape;889;p4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0" name="Google Shape;890;p4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1" name="Google Shape;891;p4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2" name="Google Shape;892;p4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893" name="Google Shape;893;p48"/>
          <p:cNvSpPr/>
          <p:nvPr/>
        </p:nvSpPr>
        <p:spPr>
          <a:xfrm>
            <a:off x="4842355" y="4395912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894" name="Google Shape;894;p48"/>
          <p:cNvGrpSpPr/>
          <p:nvPr/>
        </p:nvGrpSpPr>
        <p:grpSpPr>
          <a:xfrm>
            <a:off x="5458778" y="4353382"/>
            <a:ext cx="289444" cy="332833"/>
            <a:chOff x="6685175" y="5036025"/>
            <a:chExt cx="346225" cy="398125"/>
          </a:xfrm>
        </p:grpSpPr>
        <p:sp>
          <p:nvSpPr>
            <p:cNvPr id="895" name="Google Shape;895;p48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6" name="Google Shape;896;p48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7" name="Google Shape;897;p48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8" name="Google Shape;898;p48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900" name="Google Shape;900;p48"/>
          <p:cNvGrpSpPr/>
          <p:nvPr/>
        </p:nvGrpSpPr>
        <p:grpSpPr>
          <a:xfrm>
            <a:off x="6359617" y="1877599"/>
            <a:ext cx="432570" cy="421334"/>
            <a:chOff x="5926225" y="921350"/>
            <a:chExt cx="517800" cy="504350"/>
          </a:xfrm>
        </p:grpSpPr>
        <p:sp>
          <p:nvSpPr>
            <p:cNvPr id="901" name="Google Shape;901;p4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902" name="Google Shape;902;p4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903" name="Google Shape;903;p48"/>
          <p:cNvSpPr/>
          <p:nvPr/>
        </p:nvSpPr>
        <p:spPr>
          <a:xfrm>
            <a:off x="6553538" y="21136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4" name="Google Shape;904;p48"/>
          <p:cNvGrpSpPr/>
          <p:nvPr/>
        </p:nvGrpSpPr>
        <p:grpSpPr>
          <a:xfrm>
            <a:off x="7244605" y="1856979"/>
            <a:ext cx="432570" cy="421334"/>
            <a:chOff x="5926225" y="921350"/>
            <a:chExt cx="517800" cy="504350"/>
          </a:xfrm>
        </p:grpSpPr>
        <p:sp>
          <p:nvSpPr>
            <p:cNvPr id="905" name="Google Shape;905;p4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1C232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7" name="Google Shape;907;p48"/>
          <p:cNvSpPr/>
          <p:nvPr/>
        </p:nvSpPr>
        <p:spPr>
          <a:xfrm>
            <a:off x="7438526" y="20930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6D9EE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8" name="Google Shape;908;p48"/>
          <p:cNvGrpSpPr/>
          <p:nvPr/>
        </p:nvGrpSpPr>
        <p:grpSpPr>
          <a:xfrm>
            <a:off x="6359885" y="2606021"/>
            <a:ext cx="1075937" cy="1047989"/>
            <a:chOff x="5926225" y="921350"/>
            <a:chExt cx="517800" cy="504350"/>
          </a:xfrm>
        </p:grpSpPr>
        <p:sp>
          <p:nvSpPr>
            <p:cNvPr id="909" name="Google Shape;909;p4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D966"/>
            </a:solidFill>
            <a:ln w="28575" cap="flat" cmpd="sng">
              <a:solidFill>
                <a:srgbClr val="E69138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" name="Google Shape;911;p48"/>
          <p:cNvSpPr/>
          <p:nvPr/>
        </p:nvSpPr>
        <p:spPr>
          <a:xfrm>
            <a:off x="6842198" y="3193118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6D9EEB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4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45</a:t>
            </a:fld>
            <a:endParaRPr/>
          </a:p>
        </p:txBody>
      </p:sp>
      <p:sp>
        <p:nvSpPr>
          <p:cNvPr id="913" name="Google Shape;913;p48"/>
          <p:cNvSpPr txBox="1">
            <a:spLocks noGrp="1"/>
          </p:cNvSpPr>
          <p:nvPr>
            <p:ph type="body" idx="4294967295"/>
          </p:nvPr>
        </p:nvSpPr>
        <p:spPr>
          <a:xfrm>
            <a:off x="6248575" y="4223563"/>
            <a:ext cx="2438100" cy="563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b="1"/>
              <a:t>Find more icons at </a:t>
            </a:r>
            <a:r>
              <a:rPr lang="en" sz="900" u="sng">
                <a:hlinkClick r:id="rId3"/>
              </a:rPr>
              <a:t>slidescarnival.com/extra-free-resources-icons-and-maps</a:t>
            </a:r>
            <a:endParaRPr sz="9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endParaRPr sz="900" b="1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8" name="Google Shape;918;p49"/>
          <p:cNvGrpSpPr/>
          <p:nvPr/>
        </p:nvGrpSpPr>
        <p:grpSpPr>
          <a:xfrm>
            <a:off x="3058888" y="1550127"/>
            <a:ext cx="445718" cy="445753"/>
            <a:chOff x="3706812" y="1035050"/>
            <a:chExt cx="4792662" cy="4787899"/>
          </a:xfrm>
        </p:grpSpPr>
        <p:sp>
          <p:nvSpPr>
            <p:cNvPr id="919" name="Google Shape;919;p49"/>
            <p:cNvSpPr/>
            <p:nvPr/>
          </p:nvSpPr>
          <p:spPr>
            <a:xfrm>
              <a:off x="5913437" y="4054475"/>
              <a:ext cx="2273299" cy="1746250"/>
            </a:xfrm>
            <a:custGeom>
              <a:avLst/>
              <a:gdLst/>
              <a:ahLst/>
              <a:cxnLst/>
              <a:rect l="l" t="t" r="r" b="b"/>
              <a:pathLst>
                <a:path w="517" h="397" extrusionOk="0">
                  <a:moveTo>
                    <a:pt x="517" y="117"/>
                  </a:moveTo>
                  <a:cubicBezTo>
                    <a:pt x="368" y="128"/>
                    <a:pt x="368" y="128"/>
                    <a:pt x="368" y="128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39" y="77"/>
                    <a:pt x="158" y="129"/>
                    <a:pt x="68" y="137"/>
                  </a:cubicBezTo>
                  <a:cubicBezTo>
                    <a:pt x="0" y="273"/>
                    <a:pt x="0" y="273"/>
                    <a:pt x="0" y="273"/>
                  </a:cubicBezTo>
                  <a:cubicBezTo>
                    <a:pt x="83" y="397"/>
                    <a:pt x="83" y="397"/>
                    <a:pt x="83" y="397"/>
                  </a:cubicBezTo>
                  <a:cubicBezTo>
                    <a:pt x="265" y="383"/>
                    <a:pt x="429" y="277"/>
                    <a:pt x="517" y="1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0" name="Google Shape;920;p49"/>
            <p:cNvSpPr/>
            <p:nvPr/>
          </p:nvSpPr>
          <p:spPr>
            <a:xfrm>
              <a:off x="4137025" y="4141787"/>
              <a:ext cx="2019301" cy="1681162"/>
            </a:xfrm>
            <a:custGeom>
              <a:avLst/>
              <a:gdLst/>
              <a:ahLst/>
              <a:cxnLst/>
              <a:rect l="l" t="t" r="r" b="b"/>
              <a:pathLst>
                <a:path w="459" h="382" extrusionOk="0">
                  <a:moveTo>
                    <a:pt x="459" y="378"/>
                  </a:moveTo>
                  <a:cubicBezTo>
                    <a:pt x="376" y="254"/>
                    <a:pt x="376" y="254"/>
                    <a:pt x="376" y="254"/>
                  </a:cubicBezTo>
                  <a:cubicBezTo>
                    <a:pt x="445" y="118"/>
                    <a:pt x="445" y="118"/>
                    <a:pt x="445" y="118"/>
                  </a:cubicBezTo>
                  <a:cubicBezTo>
                    <a:pt x="355" y="117"/>
                    <a:pt x="270" y="73"/>
                    <a:pt x="218" y="0"/>
                  </a:cubicBezTo>
                  <a:cubicBezTo>
                    <a:pt x="66" y="8"/>
                    <a:pt x="66" y="8"/>
                    <a:pt x="66" y="8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104" y="294"/>
                    <a:pt x="277" y="382"/>
                    <a:pt x="459" y="37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1" name="Google Shape;921;p49"/>
            <p:cNvSpPr/>
            <p:nvPr/>
          </p:nvSpPr>
          <p:spPr>
            <a:xfrm>
              <a:off x="4014787" y="1057275"/>
              <a:ext cx="2276475" cy="1747837"/>
            </a:xfrm>
            <a:custGeom>
              <a:avLst/>
              <a:gdLst/>
              <a:ahLst/>
              <a:cxnLst/>
              <a:rect l="l" t="t" r="r" b="b"/>
              <a:pathLst>
                <a:path w="518" h="397" extrusionOk="0">
                  <a:moveTo>
                    <a:pt x="233" y="397"/>
                  </a:moveTo>
                  <a:cubicBezTo>
                    <a:pt x="279" y="320"/>
                    <a:pt x="359" y="268"/>
                    <a:pt x="449" y="260"/>
                  </a:cubicBezTo>
                  <a:cubicBezTo>
                    <a:pt x="518" y="125"/>
                    <a:pt x="518" y="125"/>
                    <a:pt x="518" y="125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252" y="14"/>
                    <a:pt x="88" y="120"/>
                    <a:pt x="0" y="280"/>
                  </a:cubicBezTo>
                  <a:cubicBezTo>
                    <a:pt x="149" y="270"/>
                    <a:pt x="149" y="270"/>
                    <a:pt x="149" y="270"/>
                  </a:cubicBezTo>
                  <a:lnTo>
                    <a:pt x="233" y="39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49"/>
            <p:cNvSpPr/>
            <p:nvPr/>
          </p:nvSpPr>
          <p:spPr>
            <a:xfrm>
              <a:off x="3706812" y="2355850"/>
              <a:ext cx="1323975" cy="2309812"/>
            </a:xfrm>
            <a:custGeom>
              <a:avLst/>
              <a:gdLst/>
              <a:ahLst/>
              <a:cxnLst/>
              <a:rect l="l" t="t" r="r" b="b"/>
              <a:pathLst>
                <a:path w="301" h="525" extrusionOk="0">
                  <a:moveTo>
                    <a:pt x="58" y="10"/>
                  </a:moveTo>
                  <a:cubicBezTo>
                    <a:pt x="18" y="93"/>
                    <a:pt x="0" y="186"/>
                    <a:pt x="5" y="278"/>
                  </a:cubicBezTo>
                  <a:cubicBezTo>
                    <a:pt x="11" y="366"/>
                    <a:pt x="38" y="451"/>
                    <a:pt x="83" y="525"/>
                  </a:cubicBezTo>
                  <a:cubicBezTo>
                    <a:pt x="149" y="391"/>
                    <a:pt x="149" y="391"/>
                    <a:pt x="149" y="391"/>
                  </a:cubicBezTo>
                  <a:cubicBezTo>
                    <a:pt x="301" y="382"/>
                    <a:pt x="301" y="382"/>
                    <a:pt x="301" y="382"/>
                  </a:cubicBezTo>
                  <a:cubicBezTo>
                    <a:pt x="280" y="346"/>
                    <a:pt x="268" y="304"/>
                    <a:pt x="265" y="262"/>
                  </a:cubicBezTo>
                  <a:cubicBezTo>
                    <a:pt x="262" y="215"/>
                    <a:pt x="271" y="169"/>
                    <a:pt x="290" y="127"/>
                  </a:cubicBezTo>
                  <a:cubicBezTo>
                    <a:pt x="207" y="0"/>
                    <a:pt x="207" y="0"/>
                    <a:pt x="207" y="0"/>
                  </a:cubicBezTo>
                  <a:lnTo>
                    <a:pt x="58" y="1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49"/>
            <p:cNvSpPr/>
            <p:nvPr/>
          </p:nvSpPr>
          <p:spPr>
            <a:xfrm>
              <a:off x="7170737" y="2192337"/>
              <a:ext cx="1328737" cy="2314575"/>
            </a:xfrm>
            <a:custGeom>
              <a:avLst/>
              <a:gdLst/>
              <a:ahLst/>
              <a:cxnLst/>
              <a:rect l="l" t="t" r="r" b="b"/>
              <a:pathLst>
                <a:path w="302" h="526" extrusionOk="0">
                  <a:moveTo>
                    <a:pt x="244" y="515"/>
                  </a:moveTo>
                  <a:cubicBezTo>
                    <a:pt x="284" y="432"/>
                    <a:pt x="302" y="340"/>
                    <a:pt x="296" y="247"/>
                  </a:cubicBezTo>
                  <a:cubicBezTo>
                    <a:pt x="290" y="159"/>
                    <a:pt x="263" y="74"/>
                    <a:pt x="218" y="0"/>
                  </a:cubicBezTo>
                  <a:cubicBezTo>
                    <a:pt x="153" y="134"/>
                    <a:pt x="153" y="134"/>
                    <a:pt x="153" y="134"/>
                  </a:cubicBezTo>
                  <a:cubicBezTo>
                    <a:pt x="0" y="143"/>
                    <a:pt x="0" y="143"/>
                    <a:pt x="0" y="143"/>
                  </a:cubicBezTo>
                  <a:cubicBezTo>
                    <a:pt x="21" y="180"/>
                    <a:pt x="33" y="221"/>
                    <a:pt x="36" y="264"/>
                  </a:cubicBezTo>
                  <a:cubicBezTo>
                    <a:pt x="39" y="310"/>
                    <a:pt x="30" y="357"/>
                    <a:pt x="11" y="399"/>
                  </a:cubicBezTo>
                  <a:cubicBezTo>
                    <a:pt x="94" y="526"/>
                    <a:pt x="94" y="526"/>
                    <a:pt x="94" y="526"/>
                  </a:cubicBezTo>
                  <a:lnTo>
                    <a:pt x="244" y="5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49"/>
            <p:cNvSpPr/>
            <p:nvPr/>
          </p:nvSpPr>
          <p:spPr>
            <a:xfrm>
              <a:off x="6045200" y="1035050"/>
              <a:ext cx="2019301" cy="1685925"/>
            </a:xfrm>
            <a:custGeom>
              <a:avLst/>
              <a:gdLst/>
              <a:ahLst/>
              <a:cxnLst/>
              <a:rect l="l" t="t" r="r" b="b"/>
              <a:pathLst>
                <a:path w="459" h="383" extrusionOk="0">
                  <a:moveTo>
                    <a:pt x="0" y="4"/>
                  </a:moveTo>
                  <a:cubicBezTo>
                    <a:pt x="83" y="128"/>
                    <a:pt x="83" y="128"/>
                    <a:pt x="83" y="128"/>
                  </a:cubicBezTo>
                  <a:cubicBezTo>
                    <a:pt x="15" y="264"/>
                    <a:pt x="15" y="264"/>
                    <a:pt x="15" y="264"/>
                  </a:cubicBezTo>
                  <a:cubicBezTo>
                    <a:pt x="104" y="265"/>
                    <a:pt x="189" y="309"/>
                    <a:pt x="241" y="383"/>
                  </a:cubicBezTo>
                  <a:cubicBezTo>
                    <a:pt x="393" y="374"/>
                    <a:pt x="393" y="374"/>
                    <a:pt x="393" y="374"/>
                  </a:cubicBezTo>
                  <a:cubicBezTo>
                    <a:pt x="459" y="239"/>
                    <a:pt x="459" y="239"/>
                    <a:pt x="459" y="239"/>
                  </a:cubicBezTo>
                  <a:cubicBezTo>
                    <a:pt x="356" y="89"/>
                    <a:pt x="182" y="0"/>
                    <a:pt x="0" y="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5" name="Google Shape;925;p49"/>
          <p:cNvGrpSpPr/>
          <p:nvPr/>
        </p:nvGrpSpPr>
        <p:grpSpPr>
          <a:xfrm>
            <a:off x="1779393" y="1550157"/>
            <a:ext cx="443331" cy="445437"/>
            <a:chOff x="1400175" y="1220787"/>
            <a:chExt cx="4473575" cy="4476750"/>
          </a:xfrm>
        </p:grpSpPr>
        <p:sp>
          <p:nvSpPr>
            <p:cNvPr id="926" name="Google Shape;926;p49"/>
            <p:cNvSpPr/>
            <p:nvPr/>
          </p:nvSpPr>
          <p:spPr>
            <a:xfrm>
              <a:off x="1400175" y="3135312"/>
              <a:ext cx="2132011" cy="2562226"/>
            </a:xfrm>
            <a:custGeom>
              <a:avLst/>
              <a:gdLst/>
              <a:ahLst/>
              <a:cxnLst/>
              <a:rect l="l" t="t" r="r" b="b"/>
              <a:pathLst>
                <a:path w="478" h="574" extrusionOk="0">
                  <a:moveTo>
                    <a:pt x="477" y="574"/>
                  </a:moveTo>
                  <a:cubicBezTo>
                    <a:pt x="395" y="435"/>
                    <a:pt x="395" y="435"/>
                    <a:pt x="395" y="435"/>
                  </a:cubicBezTo>
                  <a:cubicBezTo>
                    <a:pt x="478" y="294"/>
                    <a:pt x="478" y="294"/>
                    <a:pt x="478" y="294"/>
                  </a:cubicBezTo>
                  <a:cubicBezTo>
                    <a:pt x="370" y="282"/>
                    <a:pt x="284" y="193"/>
                    <a:pt x="279" y="82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0" y="82"/>
                    <a:pt x="0" y="82"/>
                    <a:pt x="0" y="82"/>
                  </a:cubicBezTo>
                  <a:cubicBezTo>
                    <a:pt x="5" y="346"/>
                    <a:pt x="215" y="561"/>
                    <a:pt x="477" y="57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49"/>
            <p:cNvSpPr/>
            <p:nvPr/>
          </p:nvSpPr>
          <p:spPr>
            <a:xfrm>
              <a:off x="3314700" y="3563937"/>
              <a:ext cx="2559050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0" y="339"/>
                  </a:moveTo>
                  <a:cubicBezTo>
                    <a:pt x="82" y="478"/>
                    <a:pt x="82" y="478"/>
                    <a:pt x="82" y="478"/>
                  </a:cubicBezTo>
                  <a:cubicBezTo>
                    <a:pt x="346" y="474"/>
                    <a:pt x="561" y="263"/>
                    <a:pt x="574" y="1"/>
                  </a:cubicBezTo>
                  <a:cubicBezTo>
                    <a:pt x="435" y="83"/>
                    <a:pt x="435" y="83"/>
                    <a:pt x="435" y="83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82" y="109"/>
                    <a:pt x="192" y="194"/>
                    <a:pt x="82" y="199"/>
                  </a:cubicBezTo>
                  <a:lnTo>
                    <a:pt x="0" y="33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49"/>
            <p:cNvSpPr/>
            <p:nvPr/>
          </p:nvSpPr>
          <p:spPr>
            <a:xfrm>
              <a:off x="3741737" y="1223962"/>
              <a:ext cx="2132011" cy="2559050"/>
            </a:xfrm>
            <a:custGeom>
              <a:avLst/>
              <a:gdLst/>
              <a:ahLst/>
              <a:cxnLst/>
              <a:rect l="l" t="t" r="r" b="b"/>
              <a:pathLst>
                <a:path w="478" h="573" extrusionOk="0">
                  <a:moveTo>
                    <a:pt x="478" y="491"/>
                  </a:moveTo>
                  <a:cubicBezTo>
                    <a:pt x="473" y="227"/>
                    <a:pt x="263" y="12"/>
                    <a:pt x="1" y="0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0" y="279"/>
                    <a:pt x="0" y="279"/>
                    <a:pt x="0" y="279"/>
                  </a:cubicBezTo>
                  <a:cubicBezTo>
                    <a:pt x="108" y="291"/>
                    <a:pt x="194" y="381"/>
                    <a:pt x="199" y="491"/>
                  </a:cubicBezTo>
                  <a:cubicBezTo>
                    <a:pt x="339" y="573"/>
                    <a:pt x="339" y="573"/>
                    <a:pt x="339" y="573"/>
                  </a:cubicBezTo>
                  <a:lnTo>
                    <a:pt x="478" y="49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49"/>
            <p:cNvSpPr/>
            <p:nvPr/>
          </p:nvSpPr>
          <p:spPr>
            <a:xfrm>
              <a:off x="1400175" y="1220787"/>
              <a:ext cx="2560637" cy="2133600"/>
            </a:xfrm>
            <a:custGeom>
              <a:avLst/>
              <a:gdLst/>
              <a:ahLst/>
              <a:cxnLst/>
              <a:rect l="l" t="t" r="r" b="b"/>
              <a:pathLst>
                <a:path w="574" h="478" extrusionOk="0">
                  <a:moveTo>
                    <a:pt x="574" y="139"/>
                  </a:moveTo>
                  <a:cubicBezTo>
                    <a:pt x="492" y="0"/>
                    <a:pt x="492" y="0"/>
                    <a:pt x="492" y="0"/>
                  </a:cubicBezTo>
                  <a:cubicBezTo>
                    <a:pt x="228" y="5"/>
                    <a:pt x="13" y="215"/>
                    <a:pt x="0" y="477"/>
                  </a:cubicBezTo>
                  <a:cubicBezTo>
                    <a:pt x="139" y="395"/>
                    <a:pt x="139" y="395"/>
                    <a:pt x="139" y="395"/>
                  </a:cubicBezTo>
                  <a:cubicBezTo>
                    <a:pt x="280" y="478"/>
                    <a:pt x="280" y="478"/>
                    <a:pt x="280" y="478"/>
                  </a:cubicBezTo>
                  <a:cubicBezTo>
                    <a:pt x="292" y="370"/>
                    <a:pt x="382" y="284"/>
                    <a:pt x="492" y="279"/>
                  </a:cubicBezTo>
                  <a:lnTo>
                    <a:pt x="574" y="13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0" name="Google Shape;930;p49"/>
          <p:cNvGrpSpPr/>
          <p:nvPr/>
        </p:nvGrpSpPr>
        <p:grpSpPr>
          <a:xfrm>
            <a:off x="1138046" y="1550171"/>
            <a:ext cx="446045" cy="445465"/>
            <a:chOff x="1649412" y="927100"/>
            <a:chExt cx="5011737" cy="5016500"/>
          </a:xfrm>
        </p:grpSpPr>
        <p:sp>
          <p:nvSpPr>
            <p:cNvPr id="931" name="Google Shape;931;p49"/>
            <p:cNvSpPr/>
            <p:nvPr/>
          </p:nvSpPr>
          <p:spPr>
            <a:xfrm>
              <a:off x="2008187" y="4025900"/>
              <a:ext cx="4252913" cy="1917700"/>
            </a:xfrm>
            <a:custGeom>
              <a:avLst/>
              <a:gdLst/>
              <a:ahLst/>
              <a:cxnLst/>
              <a:rect l="l" t="t" r="r" b="b"/>
              <a:pathLst>
                <a:path w="999" h="450" extrusionOk="0">
                  <a:moveTo>
                    <a:pt x="715" y="15"/>
                  </a:moveTo>
                  <a:cubicBezTo>
                    <a:pt x="667" y="82"/>
                    <a:pt x="588" y="123"/>
                    <a:pt x="505" y="123"/>
                  </a:cubicBezTo>
                  <a:cubicBezTo>
                    <a:pt x="416" y="123"/>
                    <a:pt x="332" y="76"/>
                    <a:pt x="284" y="2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107" y="341"/>
                    <a:pt x="299" y="450"/>
                    <a:pt x="505" y="450"/>
                  </a:cubicBezTo>
                  <a:cubicBezTo>
                    <a:pt x="704" y="450"/>
                    <a:pt x="891" y="347"/>
                    <a:pt x="999" y="181"/>
                  </a:cubicBezTo>
                  <a:cubicBezTo>
                    <a:pt x="810" y="182"/>
                    <a:pt x="810" y="182"/>
                    <a:pt x="810" y="182"/>
                  </a:cubicBezTo>
                  <a:lnTo>
                    <a:pt x="715" y="1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49"/>
            <p:cNvSpPr/>
            <p:nvPr/>
          </p:nvSpPr>
          <p:spPr>
            <a:xfrm>
              <a:off x="4271962" y="931862"/>
              <a:ext cx="2389187" cy="3724276"/>
            </a:xfrm>
            <a:custGeom>
              <a:avLst/>
              <a:gdLst/>
              <a:ahLst/>
              <a:cxnLst/>
              <a:rect l="l" t="t" r="r" b="b"/>
              <a:pathLst>
                <a:path w="561" h="874" extrusionOk="0">
                  <a:moveTo>
                    <a:pt x="488" y="872"/>
                  </a:moveTo>
                  <a:cubicBezTo>
                    <a:pt x="536" y="786"/>
                    <a:pt x="561" y="687"/>
                    <a:pt x="561" y="588"/>
                  </a:cubicBezTo>
                  <a:cubicBezTo>
                    <a:pt x="561" y="273"/>
                    <a:pt x="313" y="15"/>
                    <a:pt x="1" y="0"/>
                  </a:cubicBezTo>
                  <a:cubicBezTo>
                    <a:pt x="97" y="163"/>
                    <a:pt x="97" y="163"/>
                    <a:pt x="97" y="163"/>
                  </a:cubicBezTo>
                  <a:cubicBezTo>
                    <a:pt x="0" y="328"/>
                    <a:pt x="0" y="328"/>
                    <a:pt x="0" y="328"/>
                  </a:cubicBezTo>
                  <a:cubicBezTo>
                    <a:pt x="131" y="342"/>
                    <a:pt x="233" y="453"/>
                    <a:pt x="233" y="588"/>
                  </a:cubicBezTo>
                  <a:cubicBezTo>
                    <a:pt x="233" y="630"/>
                    <a:pt x="223" y="671"/>
                    <a:pt x="204" y="708"/>
                  </a:cubicBezTo>
                  <a:cubicBezTo>
                    <a:pt x="298" y="874"/>
                    <a:pt x="298" y="874"/>
                    <a:pt x="298" y="874"/>
                  </a:cubicBezTo>
                  <a:lnTo>
                    <a:pt x="488" y="87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49"/>
            <p:cNvSpPr/>
            <p:nvPr/>
          </p:nvSpPr>
          <p:spPr>
            <a:xfrm>
              <a:off x="1649412" y="927100"/>
              <a:ext cx="2870200" cy="3652836"/>
            </a:xfrm>
            <a:custGeom>
              <a:avLst/>
              <a:gdLst/>
              <a:ahLst/>
              <a:cxnLst/>
              <a:rect l="l" t="t" r="r" b="b"/>
              <a:pathLst>
                <a:path w="674" h="857" extrusionOk="0">
                  <a:moveTo>
                    <a:pt x="674" y="164"/>
                  </a:moveTo>
                  <a:cubicBezTo>
                    <a:pt x="578" y="0"/>
                    <a:pt x="578" y="0"/>
                    <a:pt x="578" y="0"/>
                  </a:cubicBezTo>
                  <a:cubicBezTo>
                    <a:pt x="258" y="6"/>
                    <a:pt x="0" y="268"/>
                    <a:pt x="0" y="589"/>
                  </a:cubicBezTo>
                  <a:cubicBezTo>
                    <a:pt x="0" y="682"/>
                    <a:pt x="22" y="775"/>
                    <a:pt x="65" y="857"/>
                  </a:cubicBezTo>
                  <a:cubicBezTo>
                    <a:pt x="158" y="693"/>
                    <a:pt x="158" y="693"/>
                    <a:pt x="158" y="693"/>
                  </a:cubicBezTo>
                  <a:cubicBezTo>
                    <a:pt x="350" y="695"/>
                    <a:pt x="350" y="695"/>
                    <a:pt x="350" y="695"/>
                  </a:cubicBezTo>
                  <a:cubicBezTo>
                    <a:pt x="335" y="661"/>
                    <a:pt x="328" y="625"/>
                    <a:pt x="328" y="589"/>
                  </a:cubicBezTo>
                  <a:cubicBezTo>
                    <a:pt x="328" y="449"/>
                    <a:pt x="439" y="334"/>
                    <a:pt x="577" y="328"/>
                  </a:cubicBezTo>
                  <a:lnTo>
                    <a:pt x="674" y="16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34" name="Google Shape;934;p49"/>
          <p:cNvGrpSpPr/>
          <p:nvPr/>
        </p:nvGrpSpPr>
        <p:grpSpPr>
          <a:xfrm>
            <a:off x="2418397" y="1550424"/>
            <a:ext cx="444870" cy="445286"/>
            <a:chOff x="1301750" y="920750"/>
            <a:chExt cx="5095875" cy="5100637"/>
          </a:xfrm>
        </p:grpSpPr>
        <p:sp>
          <p:nvSpPr>
            <p:cNvPr id="935" name="Google Shape;935;p49"/>
            <p:cNvSpPr/>
            <p:nvPr/>
          </p:nvSpPr>
          <p:spPr>
            <a:xfrm>
              <a:off x="1301750" y="2546350"/>
              <a:ext cx="1801812" cy="2917825"/>
            </a:xfrm>
            <a:custGeom>
              <a:avLst/>
              <a:gdLst/>
              <a:ahLst/>
              <a:cxnLst/>
              <a:rect l="l" t="t" r="r" b="b"/>
              <a:pathLst>
                <a:path w="405" h="655" extrusionOk="0">
                  <a:moveTo>
                    <a:pt x="321" y="207"/>
                  </a:moveTo>
                  <a:cubicBezTo>
                    <a:pt x="321" y="184"/>
                    <a:pt x="324" y="161"/>
                    <a:pt x="330" y="139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9" y="94"/>
                    <a:pt x="0" y="150"/>
                    <a:pt x="0" y="207"/>
                  </a:cubicBezTo>
                  <a:cubicBezTo>
                    <a:pt x="0" y="381"/>
                    <a:pt x="80" y="546"/>
                    <a:pt x="216" y="655"/>
                  </a:cubicBezTo>
                  <a:cubicBezTo>
                    <a:pt x="234" y="471"/>
                    <a:pt x="234" y="471"/>
                    <a:pt x="234" y="471"/>
                  </a:cubicBezTo>
                  <a:cubicBezTo>
                    <a:pt x="405" y="396"/>
                    <a:pt x="405" y="396"/>
                    <a:pt x="405" y="396"/>
                  </a:cubicBezTo>
                  <a:cubicBezTo>
                    <a:pt x="352" y="348"/>
                    <a:pt x="321" y="279"/>
                    <a:pt x="321" y="2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49"/>
            <p:cNvSpPr/>
            <p:nvPr/>
          </p:nvSpPr>
          <p:spPr>
            <a:xfrm>
              <a:off x="2387600" y="4403725"/>
              <a:ext cx="2865436" cy="1617662"/>
            </a:xfrm>
            <a:custGeom>
              <a:avLst/>
              <a:gdLst/>
              <a:ahLst/>
              <a:cxnLst/>
              <a:rect l="l" t="t" r="r" b="b"/>
              <a:pathLst>
                <a:path w="644" h="363" extrusionOk="0">
                  <a:moveTo>
                    <a:pt x="644" y="268"/>
                  </a:moveTo>
                  <a:cubicBezTo>
                    <a:pt x="475" y="194"/>
                    <a:pt x="475" y="194"/>
                    <a:pt x="475" y="194"/>
                  </a:cubicBezTo>
                  <a:cubicBezTo>
                    <a:pt x="456" y="8"/>
                    <a:pt x="456" y="8"/>
                    <a:pt x="456" y="8"/>
                  </a:cubicBezTo>
                  <a:cubicBezTo>
                    <a:pt x="418" y="31"/>
                    <a:pt x="374" y="42"/>
                    <a:pt x="329" y="42"/>
                  </a:cubicBezTo>
                  <a:cubicBezTo>
                    <a:pt x="279" y="42"/>
                    <a:pt x="231" y="28"/>
                    <a:pt x="189" y="0"/>
                  </a:cubicBezTo>
                  <a:cubicBezTo>
                    <a:pt x="18" y="75"/>
                    <a:pt x="18" y="75"/>
                    <a:pt x="18" y="75"/>
                  </a:cubicBezTo>
                  <a:cubicBezTo>
                    <a:pt x="0" y="259"/>
                    <a:pt x="0" y="259"/>
                    <a:pt x="0" y="259"/>
                  </a:cubicBezTo>
                  <a:cubicBezTo>
                    <a:pt x="97" y="327"/>
                    <a:pt x="210" y="363"/>
                    <a:pt x="329" y="363"/>
                  </a:cubicBezTo>
                  <a:cubicBezTo>
                    <a:pt x="442" y="363"/>
                    <a:pt x="550" y="330"/>
                    <a:pt x="644" y="26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49"/>
            <p:cNvSpPr/>
            <p:nvPr/>
          </p:nvSpPr>
          <p:spPr>
            <a:xfrm>
              <a:off x="4546600" y="2790825"/>
              <a:ext cx="1851025" cy="2717800"/>
            </a:xfrm>
            <a:custGeom>
              <a:avLst/>
              <a:gdLst/>
              <a:ahLst/>
              <a:cxnLst/>
              <a:rect l="l" t="t" r="r" b="b"/>
              <a:pathLst>
                <a:path w="416" h="610" extrusionOk="0">
                  <a:moveTo>
                    <a:pt x="416" y="152"/>
                  </a:moveTo>
                  <a:cubicBezTo>
                    <a:pt x="416" y="101"/>
                    <a:pt x="409" y="50"/>
                    <a:pt x="396" y="0"/>
                  </a:cubicBezTo>
                  <a:cubicBezTo>
                    <a:pt x="273" y="139"/>
                    <a:pt x="273" y="139"/>
                    <a:pt x="273" y="13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4" y="116"/>
                    <a:pt x="96" y="134"/>
                    <a:pt x="96" y="152"/>
                  </a:cubicBezTo>
                  <a:cubicBezTo>
                    <a:pt x="96" y="229"/>
                    <a:pt x="60" y="302"/>
                    <a:pt x="0" y="350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8" y="610"/>
                    <a:pt x="188" y="610"/>
                    <a:pt x="188" y="610"/>
                  </a:cubicBezTo>
                  <a:cubicBezTo>
                    <a:pt x="331" y="502"/>
                    <a:pt x="416" y="331"/>
                    <a:pt x="416" y="15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49"/>
            <p:cNvSpPr/>
            <p:nvPr/>
          </p:nvSpPr>
          <p:spPr>
            <a:xfrm>
              <a:off x="3962400" y="925512"/>
              <a:ext cx="2297112" cy="2333625"/>
            </a:xfrm>
            <a:custGeom>
              <a:avLst/>
              <a:gdLst/>
              <a:ahLst/>
              <a:cxnLst/>
              <a:rect l="l" t="t" r="r" b="b"/>
              <a:pathLst>
                <a:path w="516" h="524" extrusionOk="0">
                  <a:moveTo>
                    <a:pt x="1" y="0"/>
                  </a:moveTo>
                  <a:cubicBezTo>
                    <a:pt x="94" y="159"/>
                    <a:pt x="94" y="159"/>
                    <a:pt x="94" y="159"/>
                  </a:cubicBezTo>
                  <a:cubicBezTo>
                    <a:pt x="0" y="320"/>
                    <a:pt x="0" y="320"/>
                    <a:pt x="0" y="320"/>
                  </a:cubicBezTo>
                  <a:cubicBezTo>
                    <a:pt x="95" y="330"/>
                    <a:pt x="178" y="393"/>
                    <a:pt x="211" y="48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516" y="385"/>
                    <a:pt x="516" y="385"/>
                    <a:pt x="516" y="385"/>
                  </a:cubicBezTo>
                  <a:cubicBezTo>
                    <a:pt x="439" y="162"/>
                    <a:pt x="235" y="10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49"/>
            <p:cNvSpPr/>
            <p:nvPr/>
          </p:nvSpPr>
          <p:spPr>
            <a:xfrm>
              <a:off x="1466850" y="920750"/>
              <a:ext cx="2759074" cy="2097087"/>
            </a:xfrm>
            <a:custGeom>
              <a:avLst/>
              <a:gdLst/>
              <a:ahLst/>
              <a:cxnLst/>
              <a:rect l="l" t="t" r="r" b="b"/>
              <a:pathLst>
                <a:path w="620" h="471" extrusionOk="0">
                  <a:moveTo>
                    <a:pt x="526" y="320"/>
                  </a:moveTo>
                  <a:cubicBezTo>
                    <a:pt x="620" y="160"/>
                    <a:pt x="620" y="160"/>
                    <a:pt x="620" y="160"/>
                  </a:cubicBezTo>
                  <a:cubicBezTo>
                    <a:pt x="526" y="0"/>
                    <a:pt x="526" y="0"/>
                    <a:pt x="526" y="0"/>
                  </a:cubicBezTo>
                  <a:cubicBezTo>
                    <a:pt x="290" y="4"/>
                    <a:pt x="82" y="151"/>
                    <a:pt x="0" y="371"/>
                  </a:cubicBezTo>
                  <a:cubicBezTo>
                    <a:pt x="180" y="331"/>
                    <a:pt x="180" y="331"/>
                    <a:pt x="180" y="331"/>
                  </a:cubicBezTo>
                  <a:cubicBezTo>
                    <a:pt x="305" y="471"/>
                    <a:pt x="305" y="471"/>
                    <a:pt x="305" y="471"/>
                  </a:cubicBezTo>
                  <a:cubicBezTo>
                    <a:pt x="343" y="383"/>
                    <a:pt x="428" y="324"/>
                    <a:pt x="526" y="3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0" name="Google Shape;940;p49"/>
          <p:cNvGrpSpPr/>
          <p:nvPr/>
        </p:nvGrpSpPr>
        <p:grpSpPr>
          <a:xfrm>
            <a:off x="4341570" y="1550333"/>
            <a:ext cx="445621" cy="445591"/>
            <a:chOff x="5732756" y="2682276"/>
            <a:chExt cx="719905" cy="719856"/>
          </a:xfrm>
        </p:grpSpPr>
        <p:sp>
          <p:nvSpPr>
            <p:cNvPr id="941" name="Google Shape;941;p49"/>
            <p:cNvSpPr/>
            <p:nvPr/>
          </p:nvSpPr>
          <p:spPr>
            <a:xfrm>
              <a:off x="5732756" y="2682276"/>
              <a:ext cx="400276" cy="538927"/>
            </a:xfrm>
            <a:custGeom>
              <a:avLst/>
              <a:gdLst/>
              <a:ahLst/>
              <a:cxnLst/>
              <a:rect l="l" t="t" r="r" b="b"/>
              <a:pathLst>
                <a:path w="670" h="902" extrusionOk="0">
                  <a:moveTo>
                    <a:pt x="145" y="824"/>
                  </a:moveTo>
                  <a:cubicBezTo>
                    <a:pt x="138" y="813"/>
                    <a:pt x="137" y="799"/>
                    <a:pt x="142" y="786"/>
                  </a:cubicBezTo>
                  <a:cubicBezTo>
                    <a:pt x="149" y="767"/>
                    <a:pt x="164" y="751"/>
                    <a:pt x="185" y="739"/>
                  </a:cubicBezTo>
                  <a:cubicBezTo>
                    <a:pt x="205" y="727"/>
                    <a:pt x="227" y="722"/>
                    <a:pt x="247" y="725"/>
                  </a:cubicBezTo>
                  <a:cubicBezTo>
                    <a:pt x="260" y="727"/>
                    <a:pt x="272" y="735"/>
                    <a:pt x="278" y="747"/>
                  </a:cubicBezTo>
                  <a:cubicBezTo>
                    <a:pt x="285" y="758"/>
                    <a:pt x="286" y="773"/>
                    <a:pt x="281" y="786"/>
                  </a:cubicBezTo>
                  <a:cubicBezTo>
                    <a:pt x="365" y="737"/>
                    <a:pt x="365" y="737"/>
                    <a:pt x="365" y="737"/>
                  </a:cubicBezTo>
                  <a:cubicBezTo>
                    <a:pt x="342" y="697"/>
                    <a:pt x="329" y="651"/>
                    <a:pt x="329" y="602"/>
                  </a:cubicBezTo>
                  <a:cubicBezTo>
                    <a:pt x="329" y="459"/>
                    <a:pt x="440" y="342"/>
                    <a:pt x="580" y="330"/>
                  </a:cubicBezTo>
                  <a:cubicBezTo>
                    <a:pt x="580" y="202"/>
                    <a:pt x="580" y="202"/>
                    <a:pt x="580" y="202"/>
                  </a:cubicBezTo>
                  <a:cubicBezTo>
                    <a:pt x="581" y="199"/>
                    <a:pt x="584" y="195"/>
                    <a:pt x="589" y="195"/>
                  </a:cubicBezTo>
                  <a:cubicBezTo>
                    <a:pt x="598" y="194"/>
                    <a:pt x="606" y="195"/>
                    <a:pt x="611" y="202"/>
                  </a:cubicBezTo>
                  <a:cubicBezTo>
                    <a:pt x="614" y="207"/>
                    <a:pt x="616" y="212"/>
                    <a:pt x="619" y="216"/>
                  </a:cubicBezTo>
                  <a:cubicBezTo>
                    <a:pt x="628" y="230"/>
                    <a:pt x="645" y="232"/>
                    <a:pt x="656" y="219"/>
                  </a:cubicBezTo>
                  <a:cubicBezTo>
                    <a:pt x="666" y="207"/>
                    <a:pt x="670" y="189"/>
                    <a:pt x="669" y="172"/>
                  </a:cubicBezTo>
                  <a:cubicBezTo>
                    <a:pt x="670" y="156"/>
                    <a:pt x="666" y="138"/>
                    <a:pt x="656" y="126"/>
                  </a:cubicBezTo>
                  <a:cubicBezTo>
                    <a:pt x="645" y="113"/>
                    <a:pt x="628" y="115"/>
                    <a:pt x="619" y="129"/>
                  </a:cubicBezTo>
                  <a:cubicBezTo>
                    <a:pt x="616" y="133"/>
                    <a:pt x="614" y="138"/>
                    <a:pt x="611" y="143"/>
                  </a:cubicBezTo>
                  <a:cubicBezTo>
                    <a:pt x="606" y="150"/>
                    <a:pt x="598" y="151"/>
                    <a:pt x="589" y="150"/>
                  </a:cubicBezTo>
                  <a:cubicBezTo>
                    <a:pt x="584" y="150"/>
                    <a:pt x="581" y="146"/>
                    <a:pt x="580" y="142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258" y="12"/>
                    <a:pt x="0" y="277"/>
                    <a:pt x="0" y="602"/>
                  </a:cubicBezTo>
                  <a:cubicBezTo>
                    <a:pt x="0" y="711"/>
                    <a:pt x="29" y="814"/>
                    <a:pt x="79" y="902"/>
                  </a:cubicBezTo>
                  <a:cubicBezTo>
                    <a:pt x="177" y="845"/>
                    <a:pt x="177" y="845"/>
                    <a:pt x="177" y="845"/>
                  </a:cubicBezTo>
                  <a:cubicBezTo>
                    <a:pt x="163" y="843"/>
                    <a:pt x="151" y="836"/>
                    <a:pt x="145" y="8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49"/>
            <p:cNvSpPr/>
            <p:nvPr/>
          </p:nvSpPr>
          <p:spPr>
            <a:xfrm>
              <a:off x="6094186" y="2682276"/>
              <a:ext cx="358476" cy="531209"/>
            </a:xfrm>
            <a:custGeom>
              <a:avLst/>
              <a:gdLst/>
              <a:ahLst/>
              <a:cxnLst/>
              <a:rect l="l" t="t" r="r" b="b"/>
              <a:pathLst>
                <a:path w="600" h="889" extrusionOk="0">
                  <a:moveTo>
                    <a:pt x="35" y="95"/>
                  </a:moveTo>
                  <a:cubicBezTo>
                    <a:pt x="48" y="95"/>
                    <a:pt x="60" y="101"/>
                    <a:pt x="69" y="112"/>
                  </a:cubicBezTo>
                  <a:cubicBezTo>
                    <a:pt x="82" y="127"/>
                    <a:pt x="88" y="149"/>
                    <a:pt x="88" y="172"/>
                  </a:cubicBezTo>
                  <a:cubicBezTo>
                    <a:pt x="88" y="196"/>
                    <a:pt x="82" y="218"/>
                    <a:pt x="69" y="233"/>
                  </a:cubicBezTo>
                  <a:cubicBezTo>
                    <a:pt x="60" y="244"/>
                    <a:pt x="48" y="250"/>
                    <a:pt x="35" y="250"/>
                  </a:cubicBezTo>
                  <a:cubicBezTo>
                    <a:pt x="21" y="250"/>
                    <a:pt x="8" y="243"/>
                    <a:pt x="0" y="232"/>
                  </a:cubicBezTo>
                  <a:cubicBezTo>
                    <a:pt x="0" y="329"/>
                    <a:pt x="0" y="329"/>
                    <a:pt x="0" y="329"/>
                  </a:cubicBezTo>
                  <a:cubicBezTo>
                    <a:pt x="150" y="331"/>
                    <a:pt x="271" y="452"/>
                    <a:pt x="271" y="602"/>
                  </a:cubicBezTo>
                  <a:cubicBezTo>
                    <a:pt x="271" y="644"/>
                    <a:pt x="261" y="684"/>
                    <a:pt x="245" y="719"/>
                  </a:cubicBezTo>
                  <a:cubicBezTo>
                    <a:pt x="355" y="783"/>
                    <a:pt x="355" y="783"/>
                    <a:pt x="355" y="783"/>
                  </a:cubicBezTo>
                  <a:cubicBezTo>
                    <a:pt x="358" y="786"/>
                    <a:pt x="359" y="791"/>
                    <a:pt x="357" y="795"/>
                  </a:cubicBezTo>
                  <a:cubicBezTo>
                    <a:pt x="353" y="802"/>
                    <a:pt x="349" y="809"/>
                    <a:pt x="340" y="810"/>
                  </a:cubicBezTo>
                  <a:cubicBezTo>
                    <a:pt x="334" y="810"/>
                    <a:pt x="329" y="810"/>
                    <a:pt x="324" y="810"/>
                  </a:cubicBezTo>
                  <a:cubicBezTo>
                    <a:pt x="307" y="810"/>
                    <a:pt x="297" y="825"/>
                    <a:pt x="303" y="840"/>
                  </a:cubicBezTo>
                  <a:cubicBezTo>
                    <a:pt x="309" y="855"/>
                    <a:pt x="322" y="868"/>
                    <a:pt x="336" y="875"/>
                  </a:cubicBezTo>
                  <a:cubicBezTo>
                    <a:pt x="350" y="884"/>
                    <a:pt x="368" y="889"/>
                    <a:pt x="384" y="887"/>
                  </a:cubicBezTo>
                  <a:cubicBezTo>
                    <a:pt x="400" y="884"/>
                    <a:pt x="407" y="868"/>
                    <a:pt x="399" y="854"/>
                  </a:cubicBezTo>
                  <a:cubicBezTo>
                    <a:pt x="397" y="849"/>
                    <a:pt x="394" y="845"/>
                    <a:pt x="391" y="840"/>
                  </a:cubicBezTo>
                  <a:cubicBezTo>
                    <a:pt x="387" y="831"/>
                    <a:pt x="391" y="824"/>
                    <a:pt x="396" y="817"/>
                  </a:cubicBezTo>
                  <a:cubicBezTo>
                    <a:pt x="398" y="813"/>
                    <a:pt x="403" y="812"/>
                    <a:pt x="407" y="813"/>
                  </a:cubicBezTo>
                  <a:cubicBezTo>
                    <a:pt x="530" y="884"/>
                    <a:pt x="530" y="884"/>
                    <a:pt x="530" y="884"/>
                  </a:cubicBezTo>
                  <a:cubicBezTo>
                    <a:pt x="575" y="800"/>
                    <a:pt x="600" y="704"/>
                    <a:pt x="600" y="602"/>
                  </a:cubicBezTo>
                  <a:cubicBezTo>
                    <a:pt x="600" y="271"/>
                    <a:pt x="331" y="1"/>
                    <a:pt x="0" y="0"/>
                  </a:cubicBezTo>
                  <a:cubicBezTo>
                    <a:pt x="0" y="113"/>
                    <a:pt x="0" y="113"/>
                    <a:pt x="0" y="113"/>
                  </a:cubicBezTo>
                  <a:cubicBezTo>
                    <a:pt x="8" y="102"/>
                    <a:pt x="21" y="95"/>
                    <a:pt x="35" y="9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49"/>
            <p:cNvSpPr/>
            <p:nvPr/>
          </p:nvSpPr>
          <p:spPr>
            <a:xfrm>
              <a:off x="5787732" y="3124950"/>
              <a:ext cx="616090" cy="277182"/>
            </a:xfrm>
            <a:custGeom>
              <a:avLst/>
              <a:gdLst/>
              <a:ahLst/>
              <a:cxnLst/>
              <a:rect l="l" t="t" r="r" b="b"/>
              <a:pathLst>
                <a:path w="1031" h="464" extrusionOk="0">
                  <a:moveTo>
                    <a:pt x="931" y="147"/>
                  </a:moveTo>
                  <a:cubicBezTo>
                    <a:pt x="925" y="159"/>
                    <a:pt x="913" y="166"/>
                    <a:pt x="900" y="169"/>
                  </a:cubicBezTo>
                  <a:cubicBezTo>
                    <a:pt x="880" y="172"/>
                    <a:pt x="858" y="167"/>
                    <a:pt x="838" y="155"/>
                  </a:cubicBezTo>
                  <a:cubicBezTo>
                    <a:pt x="817" y="143"/>
                    <a:pt x="801" y="127"/>
                    <a:pt x="795" y="108"/>
                  </a:cubicBezTo>
                  <a:cubicBezTo>
                    <a:pt x="790" y="95"/>
                    <a:pt x="791" y="81"/>
                    <a:pt x="797" y="70"/>
                  </a:cubicBezTo>
                  <a:cubicBezTo>
                    <a:pt x="804" y="58"/>
                    <a:pt x="816" y="50"/>
                    <a:pt x="830" y="48"/>
                  </a:cubicBezTo>
                  <a:cubicBezTo>
                    <a:pt x="746" y="0"/>
                    <a:pt x="746" y="0"/>
                    <a:pt x="746" y="0"/>
                  </a:cubicBezTo>
                  <a:cubicBezTo>
                    <a:pt x="698" y="81"/>
                    <a:pt x="611" y="135"/>
                    <a:pt x="510" y="135"/>
                  </a:cubicBezTo>
                  <a:cubicBezTo>
                    <a:pt x="417" y="135"/>
                    <a:pt x="335" y="88"/>
                    <a:pt x="286" y="17"/>
                  </a:cubicBezTo>
                  <a:cubicBezTo>
                    <a:pt x="175" y="81"/>
                    <a:pt x="175" y="81"/>
                    <a:pt x="175" y="81"/>
                  </a:cubicBezTo>
                  <a:cubicBezTo>
                    <a:pt x="171" y="82"/>
                    <a:pt x="167" y="81"/>
                    <a:pt x="164" y="77"/>
                  </a:cubicBezTo>
                  <a:cubicBezTo>
                    <a:pt x="159" y="70"/>
                    <a:pt x="156" y="63"/>
                    <a:pt x="160" y="54"/>
                  </a:cubicBezTo>
                  <a:cubicBezTo>
                    <a:pt x="162" y="49"/>
                    <a:pt x="165" y="45"/>
                    <a:pt x="168" y="40"/>
                  </a:cubicBezTo>
                  <a:cubicBezTo>
                    <a:pt x="175" y="26"/>
                    <a:pt x="168" y="10"/>
                    <a:pt x="152" y="7"/>
                  </a:cubicBezTo>
                  <a:cubicBezTo>
                    <a:pt x="136" y="5"/>
                    <a:pt x="119" y="10"/>
                    <a:pt x="105" y="18"/>
                  </a:cubicBezTo>
                  <a:cubicBezTo>
                    <a:pt x="90" y="26"/>
                    <a:pt x="77" y="39"/>
                    <a:pt x="71" y="54"/>
                  </a:cubicBezTo>
                  <a:cubicBezTo>
                    <a:pt x="66" y="69"/>
                    <a:pt x="76" y="83"/>
                    <a:pt x="92" y="84"/>
                  </a:cubicBezTo>
                  <a:cubicBezTo>
                    <a:pt x="97" y="84"/>
                    <a:pt x="103" y="83"/>
                    <a:pt x="108" y="84"/>
                  </a:cubicBezTo>
                  <a:cubicBezTo>
                    <a:pt x="117" y="85"/>
                    <a:pt x="121" y="92"/>
                    <a:pt x="126" y="99"/>
                  </a:cubicBezTo>
                  <a:cubicBezTo>
                    <a:pt x="128" y="103"/>
                    <a:pt x="126" y="108"/>
                    <a:pt x="123" y="111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107" y="351"/>
                    <a:pt x="296" y="464"/>
                    <a:pt x="510" y="464"/>
                  </a:cubicBezTo>
                  <a:cubicBezTo>
                    <a:pt x="733" y="464"/>
                    <a:pt x="927" y="344"/>
                    <a:pt x="1031" y="165"/>
                  </a:cubicBezTo>
                  <a:cubicBezTo>
                    <a:pt x="934" y="108"/>
                    <a:pt x="934" y="108"/>
                    <a:pt x="934" y="108"/>
                  </a:cubicBezTo>
                  <a:cubicBezTo>
                    <a:pt x="939" y="121"/>
                    <a:pt x="938" y="136"/>
                    <a:pt x="931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4" name="Google Shape;944;p49"/>
          <p:cNvGrpSpPr/>
          <p:nvPr/>
        </p:nvGrpSpPr>
        <p:grpSpPr>
          <a:xfrm>
            <a:off x="4982887" y="1550327"/>
            <a:ext cx="445627" cy="445604"/>
            <a:chOff x="6768809" y="2682265"/>
            <a:chExt cx="719915" cy="719877"/>
          </a:xfrm>
        </p:grpSpPr>
        <p:sp>
          <p:nvSpPr>
            <p:cNvPr id="945" name="Google Shape;945;p49"/>
            <p:cNvSpPr/>
            <p:nvPr/>
          </p:nvSpPr>
          <p:spPr>
            <a:xfrm>
              <a:off x="6768809" y="2682954"/>
              <a:ext cx="400157" cy="358101"/>
            </a:xfrm>
            <a:custGeom>
              <a:avLst/>
              <a:gdLst/>
              <a:ahLst/>
              <a:cxnLst/>
              <a:rect l="l" t="t" r="r" b="b"/>
              <a:pathLst>
                <a:path w="638" h="571" extrusionOk="0">
                  <a:moveTo>
                    <a:pt x="91" y="538"/>
                  </a:moveTo>
                  <a:cubicBezTo>
                    <a:pt x="91" y="525"/>
                    <a:pt x="97" y="513"/>
                    <a:pt x="107" y="505"/>
                  </a:cubicBezTo>
                  <a:cubicBezTo>
                    <a:pt x="121" y="493"/>
                    <a:pt x="142" y="486"/>
                    <a:pt x="164" y="487"/>
                  </a:cubicBezTo>
                  <a:cubicBezTo>
                    <a:pt x="187" y="486"/>
                    <a:pt x="208" y="493"/>
                    <a:pt x="222" y="505"/>
                  </a:cubicBezTo>
                  <a:cubicBezTo>
                    <a:pt x="232" y="513"/>
                    <a:pt x="238" y="525"/>
                    <a:pt x="238" y="538"/>
                  </a:cubicBezTo>
                  <a:cubicBezTo>
                    <a:pt x="238" y="551"/>
                    <a:pt x="232" y="563"/>
                    <a:pt x="221" y="571"/>
                  </a:cubicBezTo>
                  <a:cubicBezTo>
                    <a:pt x="314" y="571"/>
                    <a:pt x="314" y="571"/>
                    <a:pt x="314" y="571"/>
                  </a:cubicBezTo>
                  <a:cubicBezTo>
                    <a:pt x="315" y="435"/>
                    <a:pt x="420" y="325"/>
                    <a:pt x="552" y="314"/>
                  </a:cubicBezTo>
                  <a:cubicBezTo>
                    <a:pt x="552" y="192"/>
                    <a:pt x="552" y="192"/>
                    <a:pt x="552" y="192"/>
                  </a:cubicBezTo>
                  <a:cubicBezTo>
                    <a:pt x="554" y="189"/>
                    <a:pt x="557" y="185"/>
                    <a:pt x="561" y="185"/>
                  </a:cubicBezTo>
                  <a:cubicBezTo>
                    <a:pt x="569" y="184"/>
                    <a:pt x="577" y="184"/>
                    <a:pt x="582" y="192"/>
                  </a:cubicBezTo>
                  <a:cubicBezTo>
                    <a:pt x="585" y="196"/>
                    <a:pt x="587" y="201"/>
                    <a:pt x="590" y="205"/>
                  </a:cubicBezTo>
                  <a:cubicBezTo>
                    <a:pt x="598" y="218"/>
                    <a:pt x="615" y="220"/>
                    <a:pt x="625" y="208"/>
                  </a:cubicBezTo>
                  <a:cubicBezTo>
                    <a:pt x="634" y="196"/>
                    <a:pt x="638" y="179"/>
                    <a:pt x="638" y="163"/>
                  </a:cubicBezTo>
                  <a:cubicBezTo>
                    <a:pt x="638" y="148"/>
                    <a:pt x="634" y="131"/>
                    <a:pt x="625" y="119"/>
                  </a:cubicBezTo>
                  <a:cubicBezTo>
                    <a:pt x="615" y="107"/>
                    <a:pt x="598" y="109"/>
                    <a:pt x="590" y="122"/>
                  </a:cubicBezTo>
                  <a:cubicBezTo>
                    <a:pt x="587" y="126"/>
                    <a:pt x="585" y="131"/>
                    <a:pt x="582" y="135"/>
                  </a:cubicBezTo>
                  <a:cubicBezTo>
                    <a:pt x="577" y="142"/>
                    <a:pt x="569" y="143"/>
                    <a:pt x="561" y="142"/>
                  </a:cubicBezTo>
                  <a:cubicBezTo>
                    <a:pt x="557" y="142"/>
                    <a:pt x="554" y="138"/>
                    <a:pt x="552" y="135"/>
                  </a:cubicBezTo>
                  <a:cubicBezTo>
                    <a:pt x="552" y="0"/>
                    <a:pt x="552" y="0"/>
                    <a:pt x="552" y="0"/>
                  </a:cubicBezTo>
                  <a:cubicBezTo>
                    <a:pt x="246" y="11"/>
                    <a:pt x="1" y="262"/>
                    <a:pt x="0" y="571"/>
                  </a:cubicBezTo>
                  <a:cubicBezTo>
                    <a:pt x="107" y="571"/>
                    <a:pt x="107" y="571"/>
                    <a:pt x="107" y="571"/>
                  </a:cubicBezTo>
                  <a:cubicBezTo>
                    <a:pt x="97" y="563"/>
                    <a:pt x="91" y="551"/>
                    <a:pt x="91" y="53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49"/>
            <p:cNvSpPr/>
            <p:nvPr/>
          </p:nvSpPr>
          <p:spPr>
            <a:xfrm>
              <a:off x="6768809" y="3002032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539" y="547"/>
                  </a:moveTo>
                  <a:cubicBezTo>
                    <a:pt x="526" y="547"/>
                    <a:pt x="514" y="542"/>
                    <a:pt x="506" y="532"/>
                  </a:cubicBezTo>
                  <a:cubicBezTo>
                    <a:pt x="494" y="517"/>
                    <a:pt x="487" y="497"/>
                    <a:pt x="488" y="474"/>
                  </a:cubicBezTo>
                  <a:cubicBezTo>
                    <a:pt x="487" y="451"/>
                    <a:pt x="494" y="431"/>
                    <a:pt x="506" y="416"/>
                  </a:cubicBezTo>
                  <a:cubicBezTo>
                    <a:pt x="514" y="406"/>
                    <a:pt x="526" y="400"/>
                    <a:pt x="539" y="400"/>
                  </a:cubicBezTo>
                  <a:cubicBezTo>
                    <a:pt x="551" y="400"/>
                    <a:pt x="564" y="406"/>
                    <a:pt x="572" y="417"/>
                  </a:cubicBezTo>
                  <a:cubicBezTo>
                    <a:pt x="572" y="324"/>
                    <a:pt x="572" y="324"/>
                    <a:pt x="572" y="324"/>
                  </a:cubicBezTo>
                  <a:cubicBezTo>
                    <a:pt x="436" y="323"/>
                    <a:pt x="325" y="219"/>
                    <a:pt x="315" y="86"/>
                  </a:cubicBezTo>
                  <a:cubicBezTo>
                    <a:pt x="193" y="86"/>
                    <a:pt x="193" y="86"/>
                    <a:pt x="193" y="86"/>
                  </a:cubicBezTo>
                  <a:cubicBezTo>
                    <a:pt x="189" y="84"/>
                    <a:pt x="186" y="81"/>
                    <a:pt x="186" y="77"/>
                  </a:cubicBezTo>
                  <a:cubicBezTo>
                    <a:pt x="185" y="69"/>
                    <a:pt x="185" y="61"/>
                    <a:pt x="193" y="56"/>
                  </a:cubicBezTo>
                  <a:cubicBezTo>
                    <a:pt x="197" y="53"/>
                    <a:pt x="202" y="51"/>
                    <a:pt x="206" y="48"/>
                  </a:cubicBezTo>
                  <a:cubicBezTo>
                    <a:pt x="219" y="40"/>
                    <a:pt x="221" y="23"/>
                    <a:pt x="209" y="13"/>
                  </a:cubicBezTo>
                  <a:cubicBezTo>
                    <a:pt x="197" y="4"/>
                    <a:pt x="180" y="0"/>
                    <a:pt x="164" y="0"/>
                  </a:cubicBezTo>
                  <a:cubicBezTo>
                    <a:pt x="149" y="0"/>
                    <a:pt x="132" y="4"/>
                    <a:pt x="120" y="13"/>
                  </a:cubicBezTo>
                  <a:cubicBezTo>
                    <a:pt x="108" y="23"/>
                    <a:pt x="109" y="40"/>
                    <a:pt x="123" y="48"/>
                  </a:cubicBezTo>
                  <a:cubicBezTo>
                    <a:pt x="127" y="51"/>
                    <a:pt x="132" y="53"/>
                    <a:pt x="136" y="56"/>
                  </a:cubicBezTo>
                  <a:cubicBezTo>
                    <a:pt x="143" y="61"/>
                    <a:pt x="143" y="69"/>
                    <a:pt x="143" y="77"/>
                  </a:cubicBezTo>
                  <a:cubicBezTo>
                    <a:pt x="143" y="81"/>
                    <a:pt x="139" y="84"/>
                    <a:pt x="136" y="86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12" y="392"/>
                    <a:pt x="263" y="637"/>
                    <a:pt x="572" y="638"/>
                  </a:cubicBezTo>
                  <a:cubicBezTo>
                    <a:pt x="572" y="531"/>
                    <a:pt x="572" y="531"/>
                    <a:pt x="572" y="531"/>
                  </a:cubicBezTo>
                  <a:cubicBezTo>
                    <a:pt x="564" y="541"/>
                    <a:pt x="551" y="547"/>
                    <a:pt x="539" y="5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49"/>
            <p:cNvSpPr/>
            <p:nvPr/>
          </p:nvSpPr>
          <p:spPr>
            <a:xfrm>
              <a:off x="7129915" y="2682265"/>
              <a:ext cx="358808" cy="400111"/>
            </a:xfrm>
            <a:custGeom>
              <a:avLst/>
              <a:gdLst/>
              <a:ahLst/>
              <a:cxnLst/>
              <a:rect l="l" t="t" r="r" b="b"/>
              <a:pathLst>
                <a:path w="572" h="638" extrusionOk="0">
                  <a:moveTo>
                    <a:pt x="33" y="91"/>
                  </a:moveTo>
                  <a:cubicBezTo>
                    <a:pt x="46" y="91"/>
                    <a:pt x="58" y="97"/>
                    <a:pt x="66" y="107"/>
                  </a:cubicBezTo>
                  <a:cubicBezTo>
                    <a:pt x="78" y="121"/>
                    <a:pt x="85" y="142"/>
                    <a:pt x="84" y="164"/>
                  </a:cubicBezTo>
                  <a:cubicBezTo>
                    <a:pt x="85" y="187"/>
                    <a:pt x="78" y="208"/>
                    <a:pt x="66" y="222"/>
                  </a:cubicBezTo>
                  <a:cubicBezTo>
                    <a:pt x="58" y="232"/>
                    <a:pt x="46" y="238"/>
                    <a:pt x="33" y="238"/>
                  </a:cubicBezTo>
                  <a:cubicBezTo>
                    <a:pt x="21" y="238"/>
                    <a:pt x="8" y="232"/>
                    <a:pt x="0" y="222"/>
                  </a:cubicBezTo>
                  <a:cubicBezTo>
                    <a:pt x="0" y="314"/>
                    <a:pt x="0" y="314"/>
                    <a:pt x="0" y="314"/>
                  </a:cubicBezTo>
                  <a:cubicBezTo>
                    <a:pt x="136" y="315"/>
                    <a:pt x="247" y="420"/>
                    <a:pt x="257" y="553"/>
                  </a:cubicBezTo>
                  <a:cubicBezTo>
                    <a:pt x="379" y="553"/>
                    <a:pt x="379" y="553"/>
                    <a:pt x="379" y="553"/>
                  </a:cubicBezTo>
                  <a:cubicBezTo>
                    <a:pt x="383" y="554"/>
                    <a:pt x="386" y="557"/>
                    <a:pt x="386" y="561"/>
                  </a:cubicBezTo>
                  <a:cubicBezTo>
                    <a:pt x="387" y="570"/>
                    <a:pt x="387" y="577"/>
                    <a:pt x="379" y="582"/>
                  </a:cubicBezTo>
                  <a:cubicBezTo>
                    <a:pt x="375" y="585"/>
                    <a:pt x="370" y="587"/>
                    <a:pt x="366" y="590"/>
                  </a:cubicBezTo>
                  <a:cubicBezTo>
                    <a:pt x="353" y="598"/>
                    <a:pt x="351" y="615"/>
                    <a:pt x="363" y="625"/>
                  </a:cubicBezTo>
                  <a:cubicBezTo>
                    <a:pt x="375" y="635"/>
                    <a:pt x="392" y="638"/>
                    <a:pt x="408" y="638"/>
                  </a:cubicBezTo>
                  <a:cubicBezTo>
                    <a:pt x="423" y="638"/>
                    <a:pt x="440" y="635"/>
                    <a:pt x="452" y="625"/>
                  </a:cubicBezTo>
                  <a:cubicBezTo>
                    <a:pt x="464" y="615"/>
                    <a:pt x="463" y="598"/>
                    <a:pt x="449" y="590"/>
                  </a:cubicBezTo>
                  <a:cubicBezTo>
                    <a:pt x="445" y="587"/>
                    <a:pt x="440" y="585"/>
                    <a:pt x="436" y="582"/>
                  </a:cubicBezTo>
                  <a:cubicBezTo>
                    <a:pt x="429" y="577"/>
                    <a:pt x="429" y="570"/>
                    <a:pt x="429" y="561"/>
                  </a:cubicBezTo>
                  <a:cubicBezTo>
                    <a:pt x="429" y="557"/>
                    <a:pt x="433" y="554"/>
                    <a:pt x="436" y="553"/>
                  </a:cubicBezTo>
                  <a:cubicBezTo>
                    <a:pt x="572" y="553"/>
                    <a:pt x="572" y="553"/>
                    <a:pt x="572" y="553"/>
                  </a:cubicBezTo>
                  <a:cubicBezTo>
                    <a:pt x="560" y="246"/>
                    <a:pt x="309" y="1"/>
                    <a:pt x="0" y="0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8" y="97"/>
                    <a:pt x="21" y="91"/>
                    <a:pt x="33" y="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49"/>
            <p:cNvSpPr/>
            <p:nvPr/>
          </p:nvSpPr>
          <p:spPr>
            <a:xfrm>
              <a:off x="7088567" y="3043581"/>
              <a:ext cx="400157" cy="358561"/>
            </a:xfrm>
            <a:custGeom>
              <a:avLst/>
              <a:gdLst/>
              <a:ahLst/>
              <a:cxnLst/>
              <a:rect l="l" t="t" r="r" b="b"/>
              <a:pathLst>
                <a:path w="638" h="572" extrusionOk="0">
                  <a:moveTo>
                    <a:pt x="547" y="34"/>
                  </a:moveTo>
                  <a:cubicBezTo>
                    <a:pt x="547" y="46"/>
                    <a:pt x="541" y="58"/>
                    <a:pt x="531" y="66"/>
                  </a:cubicBezTo>
                  <a:cubicBezTo>
                    <a:pt x="517" y="78"/>
                    <a:pt x="496" y="85"/>
                    <a:pt x="474" y="84"/>
                  </a:cubicBezTo>
                  <a:cubicBezTo>
                    <a:pt x="451" y="85"/>
                    <a:pt x="430" y="78"/>
                    <a:pt x="416" y="66"/>
                  </a:cubicBezTo>
                  <a:cubicBezTo>
                    <a:pt x="406" y="58"/>
                    <a:pt x="400" y="46"/>
                    <a:pt x="400" y="34"/>
                  </a:cubicBezTo>
                  <a:cubicBezTo>
                    <a:pt x="400" y="21"/>
                    <a:pt x="406" y="9"/>
                    <a:pt x="417" y="0"/>
                  </a:cubicBezTo>
                  <a:cubicBezTo>
                    <a:pt x="324" y="0"/>
                    <a:pt x="324" y="0"/>
                    <a:pt x="324" y="0"/>
                  </a:cubicBezTo>
                  <a:cubicBezTo>
                    <a:pt x="323" y="136"/>
                    <a:pt x="218" y="247"/>
                    <a:pt x="86" y="258"/>
                  </a:cubicBezTo>
                  <a:cubicBezTo>
                    <a:pt x="86" y="379"/>
                    <a:pt x="86" y="379"/>
                    <a:pt x="86" y="379"/>
                  </a:cubicBezTo>
                  <a:cubicBezTo>
                    <a:pt x="84" y="383"/>
                    <a:pt x="81" y="386"/>
                    <a:pt x="77" y="387"/>
                  </a:cubicBezTo>
                  <a:cubicBezTo>
                    <a:pt x="69" y="387"/>
                    <a:pt x="61" y="387"/>
                    <a:pt x="56" y="379"/>
                  </a:cubicBezTo>
                  <a:cubicBezTo>
                    <a:pt x="53" y="375"/>
                    <a:pt x="51" y="370"/>
                    <a:pt x="48" y="366"/>
                  </a:cubicBezTo>
                  <a:cubicBezTo>
                    <a:pt x="40" y="353"/>
                    <a:pt x="23" y="352"/>
                    <a:pt x="13" y="363"/>
                  </a:cubicBezTo>
                  <a:cubicBezTo>
                    <a:pt x="4" y="375"/>
                    <a:pt x="0" y="392"/>
                    <a:pt x="0" y="408"/>
                  </a:cubicBezTo>
                  <a:cubicBezTo>
                    <a:pt x="0" y="423"/>
                    <a:pt x="4" y="440"/>
                    <a:pt x="13" y="452"/>
                  </a:cubicBezTo>
                  <a:cubicBezTo>
                    <a:pt x="23" y="464"/>
                    <a:pt x="40" y="463"/>
                    <a:pt x="48" y="450"/>
                  </a:cubicBezTo>
                  <a:cubicBezTo>
                    <a:pt x="51" y="445"/>
                    <a:pt x="53" y="440"/>
                    <a:pt x="56" y="436"/>
                  </a:cubicBezTo>
                  <a:cubicBezTo>
                    <a:pt x="61" y="429"/>
                    <a:pt x="69" y="429"/>
                    <a:pt x="77" y="429"/>
                  </a:cubicBezTo>
                  <a:cubicBezTo>
                    <a:pt x="81" y="429"/>
                    <a:pt x="84" y="433"/>
                    <a:pt x="86" y="436"/>
                  </a:cubicBezTo>
                  <a:cubicBezTo>
                    <a:pt x="86" y="572"/>
                    <a:pt x="86" y="572"/>
                    <a:pt x="86" y="572"/>
                  </a:cubicBezTo>
                  <a:cubicBezTo>
                    <a:pt x="392" y="560"/>
                    <a:pt x="637" y="309"/>
                    <a:pt x="638" y="0"/>
                  </a:cubicBezTo>
                  <a:cubicBezTo>
                    <a:pt x="531" y="0"/>
                    <a:pt x="531" y="0"/>
                    <a:pt x="531" y="0"/>
                  </a:cubicBezTo>
                  <a:cubicBezTo>
                    <a:pt x="541" y="9"/>
                    <a:pt x="547" y="21"/>
                    <a:pt x="547" y="3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49" name="Google Shape;949;p49"/>
          <p:cNvGrpSpPr/>
          <p:nvPr/>
        </p:nvGrpSpPr>
        <p:grpSpPr>
          <a:xfrm>
            <a:off x="5624209" y="1550356"/>
            <a:ext cx="445753" cy="445545"/>
            <a:chOff x="7804870" y="2682313"/>
            <a:chExt cx="720118" cy="719782"/>
          </a:xfrm>
        </p:grpSpPr>
        <p:sp>
          <p:nvSpPr>
            <p:cNvPr id="950" name="Google Shape;950;p49"/>
            <p:cNvSpPr/>
            <p:nvPr/>
          </p:nvSpPr>
          <p:spPr>
            <a:xfrm>
              <a:off x="7804870" y="2922841"/>
              <a:ext cx="256443" cy="407568"/>
            </a:xfrm>
            <a:custGeom>
              <a:avLst/>
              <a:gdLst/>
              <a:ahLst/>
              <a:cxnLst/>
              <a:rect l="l" t="t" r="r" b="b"/>
              <a:pathLst>
                <a:path w="376" h="598" extrusionOk="0">
                  <a:moveTo>
                    <a:pt x="242" y="519"/>
                  </a:moveTo>
                  <a:cubicBezTo>
                    <a:pt x="234" y="513"/>
                    <a:pt x="229" y="503"/>
                    <a:pt x="228" y="493"/>
                  </a:cubicBezTo>
                  <a:cubicBezTo>
                    <a:pt x="227" y="477"/>
                    <a:pt x="233" y="460"/>
                    <a:pt x="244" y="445"/>
                  </a:cubicBezTo>
                  <a:cubicBezTo>
                    <a:pt x="255" y="430"/>
                    <a:pt x="269" y="420"/>
                    <a:pt x="284" y="416"/>
                  </a:cubicBezTo>
                  <a:cubicBezTo>
                    <a:pt x="294" y="413"/>
                    <a:pt x="305" y="415"/>
                    <a:pt x="313" y="421"/>
                  </a:cubicBezTo>
                  <a:cubicBezTo>
                    <a:pt x="316" y="424"/>
                    <a:pt x="319" y="427"/>
                    <a:pt x="321" y="430"/>
                  </a:cubicBezTo>
                  <a:cubicBezTo>
                    <a:pt x="326" y="437"/>
                    <a:pt x="335" y="437"/>
                    <a:pt x="340" y="430"/>
                  </a:cubicBezTo>
                  <a:cubicBezTo>
                    <a:pt x="372" y="386"/>
                    <a:pt x="372" y="386"/>
                    <a:pt x="372" y="386"/>
                  </a:cubicBezTo>
                  <a:cubicBezTo>
                    <a:pt x="376" y="381"/>
                    <a:pt x="375" y="374"/>
                    <a:pt x="370" y="371"/>
                  </a:cubicBezTo>
                  <a:cubicBezTo>
                    <a:pt x="313" y="325"/>
                    <a:pt x="276" y="254"/>
                    <a:pt x="276" y="175"/>
                  </a:cubicBezTo>
                  <a:cubicBezTo>
                    <a:pt x="276" y="157"/>
                    <a:pt x="278" y="140"/>
                    <a:pt x="281" y="124"/>
                  </a:cubicBezTo>
                  <a:cubicBezTo>
                    <a:pt x="283" y="118"/>
                    <a:pt x="279" y="112"/>
                    <a:pt x="274" y="111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5" y="77"/>
                    <a:pt x="173" y="74"/>
                    <a:pt x="174" y="71"/>
                  </a:cubicBezTo>
                  <a:cubicBezTo>
                    <a:pt x="176" y="64"/>
                    <a:pt x="178" y="58"/>
                    <a:pt x="185" y="56"/>
                  </a:cubicBezTo>
                  <a:cubicBezTo>
                    <a:pt x="189" y="55"/>
                    <a:pt x="193" y="55"/>
                    <a:pt x="197" y="54"/>
                  </a:cubicBezTo>
                  <a:cubicBezTo>
                    <a:pt x="209" y="50"/>
                    <a:pt x="215" y="38"/>
                    <a:pt x="208" y="27"/>
                  </a:cubicBezTo>
                  <a:cubicBezTo>
                    <a:pt x="201" y="16"/>
                    <a:pt x="189" y="9"/>
                    <a:pt x="177" y="5"/>
                  </a:cubicBezTo>
                  <a:cubicBezTo>
                    <a:pt x="165" y="1"/>
                    <a:pt x="151" y="0"/>
                    <a:pt x="139" y="5"/>
                  </a:cubicBezTo>
                  <a:cubicBezTo>
                    <a:pt x="127" y="9"/>
                    <a:pt x="124" y="23"/>
                    <a:pt x="132" y="32"/>
                  </a:cubicBezTo>
                  <a:cubicBezTo>
                    <a:pt x="135" y="36"/>
                    <a:pt x="138" y="38"/>
                    <a:pt x="140" y="42"/>
                  </a:cubicBezTo>
                  <a:cubicBezTo>
                    <a:pt x="145" y="48"/>
                    <a:pt x="143" y="54"/>
                    <a:pt x="141" y="60"/>
                  </a:cubicBezTo>
                  <a:cubicBezTo>
                    <a:pt x="140" y="63"/>
                    <a:pt x="136" y="65"/>
                    <a:pt x="133" y="65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26" y="30"/>
                    <a:pt x="19" y="34"/>
                    <a:pt x="17" y="40"/>
                  </a:cubicBezTo>
                  <a:cubicBezTo>
                    <a:pt x="6" y="83"/>
                    <a:pt x="0" y="128"/>
                    <a:pt x="0" y="175"/>
                  </a:cubicBezTo>
                  <a:cubicBezTo>
                    <a:pt x="0" y="345"/>
                    <a:pt x="81" y="497"/>
                    <a:pt x="207" y="594"/>
                  </a:cubicBezTo>
                  <a:cubicBezTo>
                    <a:pt x="212" y="598"/>
                    <a:pt x="219" y="597"/>
                    <a:pt x="223" y="591"/>
                  </a:cubicBezTo>
                  <a:cubicBezTo>
                    <a:pt x="259" y="542"/>
                    <a:pt x="259" y="542"/>
                    <a:pt x="259" y="542"/>
                  </a:cubicBezTo>
                  <a:cubicBezTo>
                    <a:pt x="264" y="535"/>
                    <a:pt x="260" y="526"/>
                    <a:pt x="253" y="524"/>
                  </a:cubicBezTo>
                  <a:cubicBezTo>
                    <a:pt x="249" y="523"/>
                    <a:pt x="245" y="521"/>
                    <a:pt x="242" y="51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1" name="Google Shape;951;p49"/>
            <p:cNvSpPr/>
            <p:nvPr/>
          </p:nvSpPr>
          <p:spPr>
            <a:xfrm>
              <a:off x="7823833" y="2682313"/>
              <a:ext cx="377215" cy="304549"/>
            </a:xfrm>
            <a:custGeom>
              <a:avLst/>
              <a:gdLst/>
              <a:ahLst/>
              <a:cxnLst/>
              <a:rect l="l" t="t" r="r" b="b"/>
              <a:pathLst>
                <a:path w="553" h="447" extrusionOk="0">
                  <a:moveTo>
                    <a:pt x="84" y="362"/>
                  </a:moveTo>
                  <a:cubicBezTo>
                    <a:pt x="87" y="352"/>
                    <a:pt x="95" y="344"/>
                    <a:pt x="105" y="340"/>
                  </a:cubicBezTo>
                  <a:cubicBezTo>
                    <a:pt x="119" y="335"/>
                    <a:pt x="137" y="335"/>
                    <a:pt x="154" y="341"/>
                  </a:cubicBezTo>
                  <a:cubicBezTo>
                    <a:pt x="172" y="346"/>
                    <a:pt x="187" y="357"/>
                    <a:pt x="195" y="370"/>
                  </a:cubicBezTo>
                  <a:cubicBezTo>
                    <a:pt x="201" y="379"/>
                    <a:pt x="202" y="390"/>
                    <a:pt x="199" y="399"/>
                  </a:cubicBezTo>
                  <a:cubicBezTo>
                    <a:pt x="198" y="403"/>
                    <a:pt x="196" y="407"/>
                    <a:pt x="193" y="410"/>
                  </a:cubicBezTo>
                  <a:cubicBezTo>
                    <a:pt x="188" y="416"/>
                    <a:pt x="191" y="425"/>
                    <a:pt x="199" y="428"/>
                  </a:cubicBezTo>
                  <a:cubicBezTo>
                    <a:pt x="250" y="445"/>
                    <a:pt x="250" y="445"/>
                    <a:pt x="250" y="445"/>
                  </a:cubicBezTo>
                  <a:cubicBezTo>
                    <a:pt x="256" y="447"/>
                    <a:pt x="263" y="444"/>
                    <a:pt x="265" y="438"/>
                  </a:cubicBezTo>
                  <a:cubicBezTo>
                    <a:pt x="298" y="352"/>
                    <a:pt x="377" y="288"/>
                    <a:pt x="472" y="277"/>
                  </a:cubicBezTo>
                  <a:cubicBezTo>
                    <a:pt x="478" y="277"/>
                    <a:pt x="482" y="272"/>
                    <a:pt x="482" y="266"/>
                  </a:cubicBezTo>
                  <a:cubicBezTo>
                    <a:pt x="482" y="165"/>
                    <a:pt x="482" y="165"/>
                    <a:pt x="482" y="165"/>
                  </a:cubicBezTo>
                  <a:cubicBezTo>
                    <a:pt x="483" y="162"/>
                    <a:pt x="486" y="159"/>
                    <a:pt x="489" y="159"/>
                  </a:cubicBezTo>
                  <a:cubicBezTo>
                    <a:pt x="496" y="158"/>
                    <a:pt x="502" y="159"/>
                    <a:pt x="507" y="165"/>
                  </a:cubicBezTo>
                  <a:cubicBezTo>
                    <a:pt x="509" y="168"/>
                    <a:pt x="511" y="172"/>
                    <a:pt x="513" y="176"/>
                  </a:cubicBezTo>
                  <a:cubicBezTo>
                    <a:pt x="520" y="186"/>
                    <a:pt x="533" y="187"/>
                    <a:pt x="541" y="178"/>
                  </a:cubicBezTo>
                  <a:cubicBezTo>
                    <a:pt x="549" y="168"/>
                    <a:pt x="553" y="154"/>
                    <a:pt x="552" y="141"/>
                  </a:cubicBezTo>
                  <a:cubicBezTo>
                    <a:pt x="553" y="128"/>
                    <a:pt x="549" y="115"/>
                    <a:pt x="541" y="105"/>
                  </a:cubicBezTo>
                  <a:cubicBezTo>
                    <a:pt x="533" y="95"/>
                    <a:pt x="520" y="96"/>
                    <a:pt x="513" y="107"/>
                  </a:cubicBezTo>
                  <a:cubicBezTo>
                    <a:pt x="511" y="111"/>
                    <a:pt x="509" y="114"/>
                    <a:pt x="507" y="118"/>
                  </a:cubicBezTo>
                  <a:cubicBezTo>
                    <a:pt x="502" y="124"/>
                    <a:pt x="496" y="124"/>
                    <a:pt x="489" y="124"/>
                  </a:cubicBezTo>
                  <a:cubicBezTo>
                    <a:pt x="486" y="124"/>
                    <a:pt x="483" y="121"/>
                    <a:pt x="482" y="118"/>
                  </a:cubicBezTo>
                  <a:cubicBezTo>
                    <a:pt x="482" y="12"/>
                    <a:pt x="482" y="12"/>
                    <a:pt x="482" y="12"/>
                  </a:cubicBezTo>
                  <a:cubicBezTo>
                    <a:pt x="482" y="5"/>
                    <a:pt x="477" y="0"/>
                    <a:pt x="470" y="0"/>
                  </a:cubicBezTo>
                  <a:cubicBezTo>
                    <a:pt x="253" y="12"/>
                    <a:pt x="71" y="155"/>
                    <a:pt x="2" y="352"/>
                  </a:cubicBezTo>
                  <a:cubicBezTo>
                    <a:pt x="0" y="358"/>
                    <a:pt x="3" y="364"/>
                    <a:pt x="9" y="366"/>
                  </a:cubicBezTo>
                  <a:cubicBezTo>
                    <a:pt x="68" y="385"/>
                    <a:pt x="68" y="385"/>
                    <a:pt x="68" y="385"/>
                  </a:cubicBezTo>
                  <a:cubicBezTo>
                    <a:pt x="75" y="388"/>
                    <a:pt x="83" y="382"/>
                    <a:pt x="82" y="374"/>
                  </a:cubicBezTo>
                  <a:cubicBezTo>
                    <a:pt x="82" y="370"/>
                    <a:pt x="83" y="366"/>
                    <a:pt x="84" y="36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2" name="Google Shape;952;p49"/>
            <p:cNvSpPr/>
            <p:nvPr/>
          </p:nvSpPr>
          <p:spPr>
            <a:xfrm>
              <a:off x="8277575" y="2932985"/>
              <a:ext cx="247414" cy="390661"/>
            </a:xfrm>
            <a:custGeom>
              <a:avLst/>
              <a:gdLst/>
              <a:ahLst/>
              <a:cxnLst/>
              <a:rect l="l" t="t" r="r" b="b"/>
              <a:pathLst>
                <a:path w="363" h="573" extrusionOk="0">
                  <a:moveTo>
                    <a:pt x="268" y="20"/>
                  </a:moveTo>
                  <a:cubicBezTo>
                    <a:pt x="261" y="23"/>
                    <a:pt x="258" y="32"/>
                    <a:pt x="263" y="38"/>
                  </a:cubicBezTo>
                  <a:cubicBezTo>
                    <a:pt x="266" y="42"/>
                    <a:pt x="268" y="45"/>
                    <a:pt x="269" y="49"/>
                  </a:cubicBezTo>
                  <a:cubicBezTo>
                    <a:pt x="272" y="59"/>
                    <a:pt x="270" y="70"/>
                    <a:pt x="265" y="79"/>
                  </a:cubicBezTo>
                  <a:cubicBezTo>
                    <a:pt x="256" y="92"/>
                    <a:pt x="242" y="102"/>
                    <a:pt x="224" y="107"/>
                  </a:cubicBezTo>
                  <a:cubicBezTo>
                    <a:pt x="207" y="113"/>
                    <a:pt x="189" y="114"/>
                    <a:pt x="174" y="108"/>
                  </a:cubicBezTo>
                  <a:cubicBezTo>
                    <a:pt x="165" y="104"/>
                    <a:pt x="157" y="96"/>
                    <a:pt x="154" y="86"/>
                  </a:cubicBezTo>
                  <a:cubicBezTo>
                    <a:pt x="153" y="83"/>
                    <a:pt x="152" y="79"/>
                    <a:pt x="152" y="75"/>
                  </a:cubicBezTo>
                  <a:cubicBezTo>
                    <a:pt x="152" y="67"/>
                    <a:pt x="145" y="60"/>
                    <a:pt x="137" y="63"/>
                  </a:cubicBezTo>
                  <a:cubicBezTo>
                    <a:pt x="85" y="80"/>
                    <a:pt x="85" y="80"/>
                    <a:pt x="85" y="80"/>
                  </a:cubicBezTo>
                  <a:cubicBezTo>
                    <a:pt x="80" y="82"/>
                    <a:pt x="76" y="88"/>
                    <a:pt x="78" y="94"/>
                  </a:cubicBezTo>
                  <a:cubicBezTo>
                    <a:pt x="84" y="115"/>
                    <a:pt x="87" y="137"/>
                    <a:pt x="87" y="160"/>
                  </a:cubicBezTo>
                  <a:cubicBezTo>
                    <a:pt x="87" y="233"/>
                    <a:pt x="55" y="299"/>
                    <a:pt x="5" y="345"/>
                  </a:cubicBezTo>
                  <a:cubicBezTo>
                    <a:pt x="0" y="349"/>
                    <a:pt x="0" y="356"/>
                    <a:pt x="3" y="361"/>
                  </a:cubicBezTo>
                  <a:cubicBezTo>
                    <a:pt x="63" y="443"/>
                    <a:pt x="63" y="443"/>
                    <a:pt x="63" y="443"/>
                  </a:cubicBezTo>
                  <a:cubicBezTo>
                    <a:pt x="63" y="446"/>
                    <a:pt x="63" y="449"/>
                    <a:pt x="61" y="452"/>
                  </a:cubicBezTo>
                  <a:cubicBezTo>
                    <a:pt x="55" y="456"/>
                    <a:pt x="50" y="459"/>
                    <a:pt x="43" y="457"/>
                  </a:cubicBezTo>
                  <a:cubicBezTo>
                    <a:pt x="39" y="456"/>
                    <a:pt x="35" y="453"/>
                    <a:pt x="32" y="452"/>
                  </a:cubicBezTo>
                  <a:cubicBezTo>
                    <a:pt x="20" y="447"/>
                    <a:pt x="8" y="454"/>
                    <a:pt x="7" y="467"/>
                  </a:cubicBezTo>
                  <a:cubicBezTo>
                    <a:pt x="6" y="479"/>
                    <a:pt x="12" y="493"/>
                    <a:pt x="20" y="503"/>
                  </a:cubicBezTo>
                  <a:cubicBezTo>
                    <a:pt x="27" y="513"/>
                    <a:pt x="38" y="523"/>
                    <a:pt x="50" y="526"/>
                  </a:cubicBezTo>
                  <a:cubicBezTo>
                    <a:pt x="62" y="529"/>
                    <a:pt x="73" y="520"/>
                    <a:pt x="72" y="507"/>
                  </a:cubicBezTo>
                  <a:cubicBezTo>
                    <a:pt x="72" y="503"/>
                    <a:pt x="71" y="499"/>
                    <a:pt x="70" y="495"/>
                  </a:cubicBezTo>
                  <a:cubicBezTo>
                    <a:pt x="70" y="487"/>
                    <a:pt x="75" y="484"/>
                    <a:pt x="81" y="480"/>
                  </a:cubicBezTo>
                  <a:cubicBezTo>
                    <a:pt x="84" y="478"/>
                    <a:pt x="88" y="479"/>
                    <a:pt x="90" y="481"/>
                  </a:cubicBezTo>
                  <a:cubicBezTo>
                    <a:pt x="153" y="566"/>
                    <a:pt x="153" y="566"/>
                    <a:pt x="153" y="566"/>
                  </a:cubicBezTo>
                  <a:cubicBezTo>
                    <a:pt x="156" y="572"/>
                    <a:pt x="164" y="573"/>
                    <a:pt x="169" y="569"/>
                  </a:cubicBezTo>
                  <a:cubicBezTo>
                    <a:pt x="287" y="472"/>
                    <a:pt x="363" y="324"/>
                    <a:pt x="363" y="160"/>
                  </a:cubicBezTo>
                  <a:cubicBezTo>
                    <a:pt x="363" y="107"/>
                    <a:pt x="355" y="57"/>
                    <a:pt x="341" y="9"/>
                  </a:cubicBezTo>
                  <a:cubicBezTo>
                    <a:pt x="339" y="3"/>
                    <a:pt x="333" y="0"/>
                    <a:pt x="327" y="1"/>
                  </a:cubicBezTo>
                  <a:lnTo>
                    <a:pt x="268" y="2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3" name="Google Shape;953;p49"/>
            <p:cNvSpPr/>
            <p:nvPr/>
          </p:nvSpPr>
          <p:spPr>
            <a:xfrm>
              <a:off x="8166284" y="2682313"/>
              <a:ext cx="336357" cy="315595"/>
            </a:xfrm>
            <a:custGeom>
              <a:avLst/>
              <a:gdLst/>
              <a:ahLst/>
              <a:cxnLst/>
              <a:rect l="l" t="t" r="r" b="b"/>
              <a:pathLst>
                <a:path w="493" h="463" extrusionOk="0">
                  <a:moveTo>
                    <a:pt x="27" y="81"/>
                  </a:moveTo>
                  <a:cubicBezTo>
                    <a:pt x="37" y="81"/>
                    <a:pt x="47" y="86"/>
                    <a:pt x="54" y="94"/>
                  </a:cubicBezTo>
                  <a:cubicBezTo>
                    <a:pt x="64" y="106"/>
                    <a:pt x="69" y="123"/>
                    <a:pt x="69" y="141"/>
                  </a:cubicBezTo>
                  <a:cubicBezTo>
                    <a:pt x="69" y="160"/>
                    <a:pt x="64" y="177"/>
                    <a:pt x="54" y="189"/>
                  </a:cubicBezTo>
                  <a:cubicBezTo>
                    <a:pt x="47" y="197"/>
                    <a:pt x="37" y="202"/>
                    <a:pt x="27" y="202"/>
                  </a:cubicBezTo>
                  <a:cubicBezTo>
                    <a:pt x="23" y="202"/>
                    <a:pt x="19" y="201"/>
                    <a:pt x="15" y="200"/>
                  </a:cubicBezTo>
                  <a:cubicBezTo>
                    <a:pt x="8" y="197"/>
                    <a:pt x="0" y="202"/>
                    <a:pt x="0" y="21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0" y="271"/>
                    <a:pt x="5" y="276"/>
                    <a:pt x="11" y="276"/>
                  </a:cubicBezTo>
                  <a:cubicBezTo>
                    <a:pt x="107" y="281"/>
                    <a:pt x="189" y="340"/>
                    <a:pt x="227" y="423"/>
                  </a:cubicBezTo>
                  <a:cubicBezTo>
                    <a:pt x="230" y="429"/>
                    <a:pt x="236" y="432"/>
                    <a:pt x="241" y="430"/>
                  </a:cubicBezTo>
                  <a:cubicBezTo>
                    <a:pt x="338" y="398"/>
                    <a:pt x="338" y="398"/>
                    <a:pt x="338" y="398"/>
                  </a:cubicBezTo>
                  <a:cubicBezTo>
                    <a:pt x="341" y="399"/>
                    <a:pt x="344" y="400"/>
                    <a:pt x="346" y="403"/>
                  </a:cubicBezTo>
                  <a:cubicBezTo>
                    <a:pt x="348" y="410"/>
                    <a:pt x="350" y="416"/>
                    <a:pt x="345" y="422"/>
                  </a:cubicBezTo>
                  <a:cubicBezTo>
                    <a:pt x="343" y="425"/>
                    <a:pt x="339" y="428"/>
                    <a:pt x="337" y="431"/>
                  </a:cubicBezTo>
                  <a:cubicBezTo>
                    <a:pt x="329" y="441"/>
                    <a:pt x="332" y="454"/>
                    <a:pt x="344" y="459"/>
                  </a:cubicBezTo>
                  <a:cubicBezTo>
                    <a:pt x="355" y="463"/>
                    <a:pt x="369" y="462"/>
                    <a:pt x="382" y="458"/>
                  </a:cubicBezTo>
                  <a:cubicBezTo>
                    <a:pt x="394" y="454"/>
                    <a:pt x="406" y="447"/>
                    <a:pt x="413" y="436"/>
                  </a:cubicBezTo>
                  <a:cubicBezTo>
                    <a:pt x="420" y="426"/>
                    <a:pt x="414" y="413"/>
                    <a:pt x="402" y="410"/>
                  </a:cubicBezTo>
                  <a:cubicBezTo>
                    <a:pt x="398" y="409"/>
                    <a:pt x="394" y="408"/>
                    <a:pt x="390" y="407"/>
                  </a:cubicBezTo>
                  <a:cubicBezTo>
                    <a:pt x="383" y="405"/>
                    <a:pt x="380" y="399"/>
                    <a:pt x="379" y="393"/>
                  </a:cubicBezTo>
                  <a:cubicBezTo>
                    <a:pt x="378" y="389"/>
                    <a:pt x="380" y="386"/>
                    <a:pt x="382" y="384"/>
                  </a:cubicBezTo>
                  <a:cubicBezTo>
                    <a:pt x="483" y="351"/>
                    <a:pt x="483" y="351"/>
                    <a:pt x="483" y="351"/>
                  </a:cubicBezTo>
                  <a:cubicBezTo>
                    <a:pt x="489" y="349"/>
                    <a:pt x="493" y="342"/>
                    <a:pt x="490" y="336"/>
                  </a:cubicBezTo>
                  <a:cubicBezTo>
                    <a:pt x="415" y="143"/>
                    <a:pt x="230" y="5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0"/>
                    <a:pt x="8" y="86"/>
                    <a:pt x="15" y="83"/>
                  </a:cubicBezTo>
                  <a:cubicBezTo>
                    <a:pt x="19" y="82"/>
                    <a:pt x="23" y="81"/>
                    <a:pt x="27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4" name="Google Shape;954;p49"/>
            <p:cNvSpPr/>
            <p:nvPr/>
          </p:nvSpPr>
          <p:spPr>
            <a:xfrm>
              <a:off x="7965147" y="3183207"/>
              <a:ext cx="408594" cy="218887"/>
            </a:xfrm>
            <a:custGeom>
              <a:avLst/>
              <a:gdLst/>
              <a:ahLst/>
              <a:cxnLst/>
              <a:rect l="l" t="t" r="r" b="b"/>
              <a:pathLst>
                <a:path w="599" h="321" extrusionOk="0">
                  <a:moveTo>
                    <a:pt x="532" y="171"/>
                  </a:moveTo>
                  <a:cubicBezTo>
                    <a:pt x="524" y="177"/>
                    <a:pt x="513" y="179"/>
                    <a:pt x="503" y="176"/>
                  </a:cubicBezTo>
                  <a:cubicBezTo>
                    <a:pt x="488" y="172"/>
                    <a:pt x="474" y="162"/>
                    <a:pt x="463" y="147"/>
                  </a:cubicBezTo>
                  <a:cubicBezTo>
                    <a:pt x="452" y="132"/>
                    <a:pt x="446" y="115"/>
                    <a:pt x="447" y="99"/>
                  </a:cubicBezTo>
                  <a:cubicBezTo>
                    <a:pt x="448" y="89"/>
                    <a:pt x="453" y="79"/>
                    <a:pt x="461" y="73"/>
                  </a:cubicBezTo>
                  <a:cubicBezTo>
                    <a:pt x="464" y="71"/>
                    <a:pt x="468" y="69"/>
                    <a:pt x="472" y="68"/>
                  </a:cubicBezTo>
                  <a:cubicBezTo>
                    <a:pt x="479" y="66"/>
                    <a:pt x="483" y="57"/>
                    <a:pt x="478" y="50"/>
                  </a:cubicBezTo>
                  <a:cubicBezTo>
                    <a:pt x="446" y="6"/>
                    <a:pt x="446" y="6"/>
                    <a:pt x="446" y="6"/>
                  </a:cubicBezTo>
                  <a:cubicBezTo>
                    <a:pt x="442" y="1"/>
                    <a:pt x="436" y="0"/>
                    <a:pt x="431" y="3"/>
                  </a:cubicBezTo>
                  <a:cubicBezTo>
                    <a:pt x="391" y="29"/>
                    <a:pt x="344" y="44"/>
                    <a:pt x="293" y="44"/>
                  </a:cubicBezTo>
                  <a:cubicBezTo>
                    <a:pt x="248" y="44"/>
                    <a:pt x="205" y="32"/>
                    <a:pt x="168" y="11"/>
                  </a:cubicBezTo>
                  <a:cubicBezTo>
                    <a:pt x="163" y="8"/>
                    <a:pt x="157" y="10"/>
                    <a:pt x="154" y="15"/>
                  </a:cubicBezTo>
                  <a:cubicBezTo>
                    <a:pt x="94" y="97"/>
                    <a:pt x="94" y="97"/>
                    <a:pt x="94" y="97"/>
                  </a:cubicBezTo>
                  <a:cubicBezTo>
                    <a:pt x="91" y="98"/>
                    <a:pt x="88" y="99"/>
                    <a:pt x="85" y="97"/>
                  </a:cubicBezTo>
                  <a:cubicBezTo>
                    <a:pt x="79" y="93"/>
                    <a:pt x="74" y="90"/>
                    <a:pt x="74" y="82"/>
                  </a:cubicBezTo>
                  <a:cubicBezTo>
                    <a:pt x="74" y="78"/>
                    <a:pt x="75" y="74"/>
                    <a:pt x="76" y="70"/>
                  </a:cubicBezTo>
                  <a:cubicBezTo>
                    <a:pt x="77" y="57"/>
                    <a:pt x="66" y="48"/>
                    <a:pt x="54" y="51"/>
                  </a:cubicBezTo>
                  <a:cubicBezTo>
                    <a:pt x="42" y="54"/>
                    <a:pt x="31" y="64"/>
                    <a:pt x="24" y="74"/>
                  </a:cubicBezTo>
                  <a:cubicBezTo>
                    <a:pt x="16" y="85"/>
                    <a:pt x="10" y="98"/>
                    <a:pt x="11" y="110"/>
                  </a:cubicBezTo>
                  <a:cubicBezTo>
                    <a:pt x="12" y="123"/>
                    <a:pt x="24" y="130"/>
                    <a:pt x="35" y="125"/>
                  </a:cubicBezTo>
                  <a:cubicBezTo>
                    <a:pt x="39" y="124"/>
                    <a:pt x="43" y="121"/>
                    <a:pt x="47" y="120"/>
                  </a:cubicBezTo>
                  <a:cubicBezTo>
                    <a:pt x="54" y="118"/>
                    <a:pt x="59" y="121"/>
                    <a:pt x="64" y="125"/>
                  </a:cubicBezTo>
                  <a:cubicBezTo>
                    <a:pt x="67" y="128"/>
                    <a:pt x="67" y="131"/>
                    <a:pt x="67" y="135"/>
                  </a:cubicBezTo>
                  <a:cubicBezTo>
                    <a:pt x="4" y="220"/>
                    <a:pt x="4" y="220"/>
                    <a:pt x="4" y="220"/>
                  </a:cubicBezTo>
                  <a:cubicBezTo>
                    <a:pt x="0" y="226"/>
                    <a:pt x="2" y="233"/>
                    <a:pt x="7" y="237"/>
                  </a:cubicBezTo>
                  <a:cubicBezTo>
                    <a:pt x="90" y="290"/>
                    <a:pt x="188" y="321"/>
                    <a:pt x="293" y="321"/>
                  </a:cubicBezTo>
                  <a:cubicBezTo>
                    <a:pt x="404" y="321"/>
                    <a:pt x="507" y="286"/>
                    <a:pt x="593" y="227"/>
                  </a:cubicBezTo>
                  <a:cubicBezTo>
                    <a:pt x="598" y="224"/>
                    <a:pt x="599" y="216"/>
                    <a:pt x="595" y="211"/>
                  </a:cubicBezTo>
                  <a:cubicBezTo>
                    <a:pt x="559" y="162"/>
                    <a:pt x="559" y="162"/>
                    <a:pt x="559" y="162"/>
                  </a:cubicBezTo>
                  <a:cubicBezTo>
                    <a:pt x="555" y="155"/>
                    <a:pt x="545" y="156"/>
                    <a:pt x="541" y="162"/>
                  </a:cubicBezTo>
                  <a:cubicBezTo>
                    <a:pt x="538" y="166"/>
                    <a:pt x="535" y="169"/>
                    <a:pt x="532" y="17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55" name="Google Shape;955;p49"/>
          <p:cNvGrpSpPr/>
          <p:nvPr/>
        </p:nvGrpSpPr>
        <p:grpSpPr>
          <a:xfrm>
            <a:off x="6265657" y="1550125"/>
            <a:ext cx="446293" cy="446006"/>
            <a:chOff x="8841135" y="2681940"/>
            <a:chExt cx="720990" cy="720527"/>
          </a:xfrm>
        </p:grpSpPr>
        <p:sp>
          <p:nvSpPr>
            <p:cNvPr id="956" name="Google Shape;956;p49"/>
            <p:cNvSpPr/>
            <p:nvPr/>
          </p:nvSpPr>
          <p:spPr>
            <a:xfrm>
              <a:off x="8841135" y="2874744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31" y="453"/>
                  </a:moveTo>
                  <a:cubicBezTo>
                    <a:pt x="126" y="444"/>
                    <a:pt x="125" y="433"/>
                    <a:pt x="128" y="423"/>
                  </a:cubicBezTo>
                  <a:cubicBezTo>
                    <a:pt x="134" y="408"/>
                    <a:pt x="146" y="395"/>
                    <a:pt x="162" y="385"/>
                  </a:cubicBezTo>
                  <a:cubicBezTo>
                    <a:pt x="178" y="375"/>
                    <a:pt x="195" y="371"/>
                    <a:pt x="211" y="374"/>
                  </a:cubicBezTo>
                  <a:cubicBezTo>
                    <a:pt x="222" y="375"/>
                    <a:pt x="231" y="382"/>
                    <a:pt x="236" y="390"/>
                  </a:cubicBezTo>
                  <a:cubicBezTo>
                    <a:pt x="238" y="394"/>
                    <a:pt x="240" y="399"/>
                    <a:pt x="240" y="403"/>
                  </a:cubicBezTo>
                  <a:cubicBezTo>
                    <a:pt x="241" y="410"/>
                    <a:pt x="249" y="415"/>
                    <a:pt x="256" y="411"/>
                  </a:cubicBezTo>
                  <a:cubicBezTo>
                    <a:pt x="306" y="381"/>
                    <a:pt x="306" y="381"/>
                    <a:pt x="306" y="381"/>
                  </a:cubicBezTo>
                  <a:cubicBezTo>
                    <a:pt x="311" y="378"/>
                    <a:pt x="312" y="372"/>
                    <a:pt x="310" y="367"/>
                  </a:cubicBezTo>
                  <a:cubicBezTo>
                    <a:pt x="291" y="333"/>
                    <a:pt x="280" y="293"/>
                    <a:pt x="280" y="251"/>
                  </a:cubicBezTo>
                  <a:cubicBezTo>
                    <a:pt x="279" y="214"/>
                    <a:pt x="287" y="179"/>
                    <a:pt x="300" y="148"/>
                  </a:cubicBezTo>
                  <a:cubicBezTo>
                    <a:pt x="302" y="143"/>
                    <a:pt x="301" y="137"/>
                    <a:pt x="296" y="135"/>
                  </a:cubicBezTo>
                  <a:cubicBezTo>
                    <a:pt x="208" y="85"/>
                    <a:pt x="208" y="85"/>
                    <a:pt x="208" y="85"/>
                  </a:cubicBezTo>
                  <a:cubicBezTo>
                    <a:pt x="206" y="84"/>
                    <a:pt x="204" y="82"/>
                    <a:pt x="204" y="80"/>
                  </a:cubicBezTo>
                  <a:cubicBezTo>
                    <a:pt x="203" y="78"/>
                    <a:pt x="203" y="76"/>
                    <a:pt x="204" y="75"/>
                  </a:cubicBezTo>
                  <a:cubicBezTo>
                    <a:pt x="207" y="69"/>
                    <a:pt x="210" y="63"/>
                    <a:pt x="218" y="62"/>
                  </a:cubicBezTo>
                  <a:cubicBezTo>
                    <a:pt x="222" y="62"/>
                    <a:pt x="226" y="62"/>
                    <a:pt x="230" y="62"/>
                  </a:cubicBezTo>
                  <a:cubicBezTo>
                    <a:pt x="243" y="62"/>
                    <a:pt x="251" y="50"/>
                    <a:pt x="246" y="38"/>
                  </a:cubicBezTo>
                  <a:cubicBezTo>
                    <a:pt x="242" y="26"/>
                    <a:pt x="231" y="17"/>
                    <a:pt x="220" y="11"/>
                  </a:cubicBezTo>
                  <a:cubicBezTo>
                    <a:pt x="209" y="4"/>
                    <a:pt x="195" y="0"/>
                    <a:pt x="182" y="2"/>
                  </a:cubicBezTo>
                  <a:cubicBezTo>
                    <a:pt x="170" y="4"/>
                    <a:pt x="164" y="17"/>
                    <a:pt x="170" y="28"/>
                  </a:cubicBezTo>
                  <a:cubicBezTo>
                    <a:pt x="172" y="32"/>
                    <a:pt x="175" y="35"/>
                    <a:pt x="177" y="39"/>
                  </a:cubicBezTo>
                  <a:cubicBezTo>
                    <a:pt x="180" y="46"/>
                    <a:pt x="177" y="52"/>
                    <a:pt x="173" y="57"/>
                  </a:cubicBezTo>
                  <a:cubicBezTo>
                    <a:pt x="172" y="59"/>
                    <a:pt x="171" y="60"/>
                    <a:pt x="169" y="60"/>
                  </a:cubicBezTo>
                  <a:cubicBezTo>
                    <a:pt x="167" y="61"/>
                    <a:pt x="164" y="61"/>
                    <a:pt x="162" y="59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5" y="5"/>
                    <a:pt x="58" y="7"/>
                    <a:pt x="56" y="12"/>
                  </a:cubicBezTo>
                  <a:cubicBezTo>
                    <a:pt x="20" y="85"/>
                    <a:pt x="0" y="167"/>
                    <a:pt x="1" y="254"/>
                  </a:cubicBezTo>
                  <a:cubicBezTo>
                    <a:pt x="2" y="347"/>
                    <a:pt x="26" y="434"/>
                    <a:pt x="69" y="509"/>
                  </a:cubicBezTo>
                  <a:cubicBezTo>
                    <a:pt x="72" y="514"/>
                    <a:pt x="78" y="516"/>
                    <a:pt x="83" y="513"/>
                  </a:cubicBezTo>
                  <a:cubicBezTo>
                    <a:pt x="139" y="480"/>
                    <a:pt x="139" y="480"/>
                    <a:pt x="139" y="480"/>
                  </a:cubicBezTo>
                  <a:cubicBezTo>
                    <a:pt x="146" y="476"/>
                    <a:pt x="146" y="467"/>
                    <a:pt x="140" y="463"/>
                  </a:cubicBezTo>
                  <a:cubicBezTo>
                    <a:pt x="136" y="460"/>
                    <a:pt x="133" y="457"/>
                    <a:pt x="131" y="4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7" name="Google Shape;957;p49"/>
            <p:cNvSpPr/>
            <p:nvPr/>
          </p:nvSpPr>
          <p:spPr>
            <a:xfrm>
              <a:off x="8899694" y="3138374"/>
              <a:ext cx="304599" cy="264093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423" y="309"/>
                  </a:moveTo>
                  <a:cubicBezTo>
                    <a:pt x="413" y="309"/>
                    <a:pt x="403" y="305"/>
                    <a:pt x="396" y="297"/>
                  </a:cubicBezTo>
                  <a:cubicBezTo>
                    <a:pt x="385" y="285"/>
                    <a:pt x="380" y="268"/>
                    <a:pt x="380" y="249"/>
                  </a:cubicBezTo>
                  <a:cubicBezTo>
                    <a:pt x="379" y="230"/>
                    <a:pt x="385" y="213"/>
                    <a:pt x="394" y="201"/>
                  </a:cubicBezTo>
                  <a:cubicBezTo>
                    <a:pt x="401" y="192"/>
                    <a:pt x="411" y="187"/>
                    <a:pt x="421" y="187"/>
                  </a:cubicBezTo>
                  <a:cubicBezTo>
                    <a:pt x="426" y="187"/>
                    <a:pt x="431" y="188"/>
                    <a:pt x="435" y="190"/>
                  </a:cubicBezTo>
                  <a:cubicBezTo>
                    <a:pt x="442" y="193"/>
                    <a:pt x="449" y="188"/>
                    <a:pt x="449" y="180"/>
                  </a:cubicBezTo>
                  <a:cubicBezTo>
                    <a:pt x="448" y="122"/>
                    <a:pt x="448" y="122"/>
                    <a:pt x="448" y="122"/>
                  </a:cubicBezTo>
                  <a:cubicBezTo>
                    <a:pt x="448" y="117"/>
                    <a:pt x="444" y="112"/>
                    <a:pt x="438" y="112"/>
                  </a:cubicBezTo>
                  <a:cubicBezTo>
                    <a:pt x="359" y="109"/>
                    <a:pt x="288" y="70"/>
                    <a:pt x="243" y="10"/>
                  </a:cubicBezTo>
                  <a:cubicBezTo>
                    <a:pt x="240" y="6"/>
                    <a:pt x="234" y="5"/>
                    <a:pt x="230" y="7"/>
                  </a:cubicBezTo>
                  <a:cubicBezTo>
                    <a:pt x="143" y="59"/>
                    <a:pt x="143" y="59"/>
                    <a:pt x="143" y="59"/>
                  </a:cubicBezTo>
                  <a:cubicBezTo>
                    <a:pt x="141" y="60"/>
                    <a:pt x="139" y="61"/>
                    <a:pt x="136" y="60"/>
                  </a:cubicBezTo>
                  <a:cubicBezTo>
                    <a:pt x="134" y="59"/>
                    <a:pt x="133" y="59"/>
                    <a:pt x="132" y="57"/>
                  </a:cubicBezTo>
                  <a:cubicBezTo>
                    <a:pt x="128" y="51"/>
                    <a:pt x="125" y="46"/>
                    <a:pt x="128" y="39"/>
                  </a:cubicBezTo>
                  <a:cubicBezTo>
                    <a:pt x="130" y="35"/>
                    <a:pt x="133" y="32"/>
                    <a:pt x="135" y="28"/>
                  </a:cubicBezTo>
                  <a:cubicBezTo>
                    <a:pt x="140" y="17"/>
                    <a:pt x="134" y="4"/>
                    <a:pt x="122" y="2"/>
                  </a:cubicBezTo>
                  <a:cubicBezTo>
                    <a:pt x="109" y="0"/>
                    <a:pt x="95" y="4"/>
                    <a:pt x="84" y="11"/>
                  </a:cubicBezTo>
                  <a:cubicBezTo>
                    <a:pt x="73" y="18"/>
                    <a:pt x="63" y="27"/>
                    <a:pt x="58" y="39"/>
                  </a:cubicBezTo>
                  <a:cubicBezTo>
                    <a:pt x="54" y="52"/>
                    <a:pt x="62" y="63"/>
                    <a:pt x="75" y="63"/>
                  </a:cubicBezTo>
                  <a:cubicBezTo>
                    <a:pt x="79" y="63"/>
                    <a:pt x="83" y="63"/>
                    <a:pt x="88" y="63"/>
                  </a:cubicBezTo>
                  <a:cubicBezTo>
                    <a:pt x="95" y="64"/>
                    <a:pt x="98" y="69"/>
                    <a:pt x="102" y="75"/>
                  </a:cubicBezTo>
                  <a:cubicBezTo>
                    <a:pt x="103" y="77"/>
                    <a:pt x="103" y="78"/>
                    <a:pt x="102" y="80"/>
                  </a:cubicBezTo>
                  <a:cubicBezTo>
                    <a:pt x="102" y="82"/>
                    <a:pt x="100" y="84"/>
                    <a:pt x="98" y="86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2" y="143"/>
                    <a:pt x="0" y="149"/>
                    <a:pt x="4" y="154"/>
                  </a:cubicBezTo>
                  <a:cubicBezTo>
                    <a:pt x="98" y="296"/>
                    <a:pt x="259" y="389"/>
                    <a:pt x="441" y="391"/>
                  </a:cubicBezTo>
                  <a:cubicBezTo>
                    <a:pt x="447" y="391"/>
                    <a:pt x="451" y="387"/>
                    <a:pt x="451" y="381"/>
                  </a:cubicBezTo>
                  <a:cubicBezTo>
                    <a:pt x="450" y="316"/>
                    <a:pt x="450" y="316"/>
                    <a:pt x="450" y="316"/>
                  </a:cubicBezTo>
                  <a:cubicBezTo>
                    <a:pt x="450" y="308"/>
                    <a:pt x="443" y="304"/>
                    <a:pt x="436" y="307"/>
                  </a:cubicBezTo>
                  <a:cubicBezTo>
                    <a:pt x="432" y="308"/>
                    <a:pt x="427" y="309"/>
                    <a:pt x="423" y="30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49"/>
            <p:cNvSpPr/>
            <p:nvPr/>
          </p:nvSpPr>
          <p:spPr>
            <a:xfrm>
              <a:off x="8889742" y="2681940"/>
              <a:ext cx="344871" cy="273814"/>
            </a:xfrm>
            <a:custGeom>
              <a:avLst/>
              <a:gdLst/>
              <a:ahLst/>
              <a:cxnLst/>
              <a:rect l="l" t="t" r="r" b="b"/>
              <a:pathLst>
                <a:path w="511" h="405" extrusionOk="0">
                  <a:moveTo>
                    <a:pt x="83" y="286"/>
                  </a:moveTo>
                  <a:cubicBezTo>
                    <a:pt x="88" y="277"/>
                    <a:pt x="97" y="271"/>
                    <a:pt x="108" y="269"/>
                  </a:cubicBezTo>
                  <a:cubicBezTo>
                    <a:pt x="123" y="266"/>
                    <a:pt x="141" y="270"/>
                    <a:pt x="157" y="279"/>
                  </a:cubicBezTo>
                  <a:cubicBezTo>
                    <a:pt x="174" y="288"/>
                    <a:pt x="186" y="301"/>
                    <a:pt x="191" y="316"/>
                  </a:cubicBezTo>
                  <a:cubicBezTo>
                    <a:pt x="195" y="326"/>
                    <a:pt x="195" y="337"/>
                    <a:pt x="189" y="346"/>
                  </a:cubicBezTo>
                  <a:cubicBezTo>
                    <a:pt x="187" y="350"/>
                    <a:pt x="184" y="354"/>
                    <a:pt x="181" y="356"/>
                  </a:cubicBezTo>
                  <a:cubicBezTo>
                    <a:pt x="175" y="361"/>
                    <a:pt x="175" y="370"/>
                    <a:pt x="182" y="373"/>
                  </a:cubicBezTo>
                  <a:cubicBezTo>
                    <a:pt x="233" y="402"/>
                    <a:pt x="233" y="402"/>
                    <a:pt x="233" y="402"/>
                  </a:cubicBezTo>
                  <a:cubicBezTo>
                    <a:pt x="237" y="405"/>
                    <a:pt x="243" y="403"/>
                    <a:pt x="246" y="398"/>
                  </a:cubicBezTo>
                  <a:cubicBezTo>
                    <a:pt x="286" y="335"/>
                    <a:pt x="353" y="290"/>
                    <a:pt x="432" y="280"/>
                  </a:cubicBezTo>
                  <a:cubicBezTo>
                    <a:pt x="437" y="280"/>
                    <a:pt x="441" y="275"/>
                    <a:pt x="441" y="270"/>
                  </a:cubicBezTo>
                  <a:cubicBezTo>
                    <a:pt x="440" y="170"/>
                    <a:pt x="440" y="170"/>
                    <a:pt x="440" y="170"/>
                  </a:cubicBezTo>
                  <a:cubicBezTo>
                    <a:pt x="440" y="167"/>
                    <a:pt x="441" y="164"/>
                    <a:pt x="442" y="163"/>
                  </a:cubicBezTo>
                  <a:cubicBezTo>
                    <a:pt x="444" y="161"/>
                    <a:pt x="445" y="161"/>
                    <a:pt x="447" y="160"/>
                  </a:cubicBezTo>
                  <a:cubicBezTo>
                    <a:pt x="454" y="160"/>
                    <a:pt x="460" y="160"/>
                    <a:pt x="465" y="166"/>
                  </a:cubicBezTo>
                  <a:cubicBezTo>
                    <a:pt x="467" y="170"/>
                    <a:pt x="469" y="174"/>
                    <a:pt x="471" y="177"/>
                  </a:cubicBezTo>
                  <a:cubicBezTo>
                    <a:pt x="478" y="188"/>
                    <a:pt x="492" y="189"/>
                    <a:pt x="500" y="179"/>
                  </a:cubicBezTo>
                  <a:cubicBezTo>
                    <a:pt x="508" y="169"/>
                    <a:pt x="511" y="155"/>
                    <a:pt x="510" y="142"/>
                  </a:cubicBezTo>
                  <a:cubicBezTo>
                    <a:pt x="511" y="129"/>
                    <a:pt x="507" y="115"/>
                    <a:pt x="499" y="106"/>
                  </a:cubicBezTo>
                  <a:cubicBezTo>
                    <a:pt x="491" y="96"/>
                    <a:pt x="477" y="97"/>
                    <a:pt x="470" y="108"/>
                  </a:cubicBezTo>
                  <a:cubicBezTo>
                    <a:pt x="468" y="112"/>
                    <a:pt x="466" y="116"/>
                    <a:pt x="464" y="119"/>
                  </a:cubicBezTo>
                  <a:cubicBezTo>
                    <a:pt x="460" y="125"/>
                    <a:pt x="453" y="125"/>
                    <a:pt x="447" y="125"/>
                  </a:cubicBezTo>
                  <a:cubicBezTo>
                    <a:pt x="445" y="125"/>
                    <a:pt x="443" y="124"/>
                    <a:pt x="442" y="123"/>
                  </a:cubicBezTo>
                  <a:cubicBezTo>
                    <a:pt x="440" y="121"/>
                    <a:pt x="439" y="119"/>
                    <a:pt x="439" y="116"/>
                  </a:cubicBezTo>
                  <a:cubicBezTo>
                    <a:pt x="438" y="11"/>
                    <a:pt x="438" y="11"/>
                    <a:pt x="438" y="11"/>
                  </a:cubicBezTo>
                  <a:cubicBezTo>
                    <a:pt x="438" y="5"/>
                    <a:pt x="433" y="0"/>
                    <a:pt x="427" y="1"/>
                  </a:cubicBezTo>
                  <a:cubicBezTo>
                    <a:pt x="246" y="12"/>
                    <a:pt x="91" y="114"/>
                    <a:pt x="3" y="261"/>
                  </a:cubicBezTo>
                  <a:cubicBezTo>
                    <a:pt x="0" y="266"/>
                    <a:pt x="2" y="272"/>
                    <a:pt x="7" y="275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70" y="311"/>
                    <a:pt x="78" y="306"/>
                    <a:pt x="79" y="299"/>
                  </a:cubicBezTo>
                  <a:cubicBezTo>
                    <a:pt x="79" y="295"/>
                    <a:pt x="81" y="290"/>
                    <a:pt x="83" y="2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49"/>
            <p:cNvSpPr/>
            <p:nvPr/>
          </p:nvSpPr>
          <p:spPr>
            <a:xfrm>
              <a:off x="9198969" y="2681940"/>
              <a:ext cx="304599" cy="264325"/>
            </a:xfrm>
            <a:custGeom>
              <a:avLst/>
              <a:gdLst/>
              <a:ahLst/>
              <a:cxnLst/>
              <a:rect l="l" t="t" r="r" b="b"/>
              <a:pathLst>
                <a:path w="451" h="391" extrusionOk="0">
                  <a:moveTo>
                    <a:pt x="28" y="81"/>
                  </a:moveTo>
                  <a:cubicBezTo>
                    <a:pt x="38" y="81"/>
                    <a:pt x="48" y="86"/>
                    <a:pt x="55" y="94"/>
                  </a:cubicBezTo>
                  <a:cubicBezTo>
                    <a:pt x="66" y="106"/>
                    <a:pt x="71" y="123"/>
                    <a:pt x="71" y="142"/>
                  </a:cubicBezTo>
                  <a:cubicBezTo>
                    <a:pt x="72" y="161"/>
                    <a:pt x="66" y="178"/>
                    <a:pt x="57" y="190"/>
                  </a:cubicBezTo>
                  <a:cubicBezTo>
                    <a:pt x="50" y="198"/>
                    <a:pt x="40" y="203"/>
                    <a:pt x="30" y="203"/>
                  </a:cubicBezTo>
                  <a:cubicBezTo>
                    <a:pt x="25" y="204"/>
                    <a:pt x="20" y="203"/>
                    <a:pt x="16" y="201"/>
                  </a:cubicBezTo>
                  <a:cubicBezTo>
                    <a:pt x="9" y="198"/>
                    <a:pt x="2" y="203"/>
                    <a:pt x="2" y="210"/>
                  </a:cubicBezTo>
                  <a:cubicBezTo>
                    <a:pt x="3" y="269"/>
                    <a:pt x="3" y="269"/>
                    <a:pt x="3" y="269"/>
                  </a:cubicBezTo>
                  <a:cubicBezTo>
                    <a:pt x="3" y="274"/>
                    <a:pt x="7" y="279"/>
                    <a:pt x="13" y="279"/>
                  </a:cubicBezTo>
                  <a:cubicBezTo>
                    <a:pt x="92" y="281"/>
                    <a:pt x="163" y="321"/>
                    <a:pt x="208" y="381"/>
                  </a:cubicBezTo>
                  <a:cubicBezTo>
                    <a:pt x="211" y="385"/>
                    <a:pt x="217" y="386"/>
                    <a:pt x="221" y="383"/>
                  </a:cubicBezTo>
                  <a:cubicBezTo>
                    <a:pt x="308" y="332"/>
                    <a:pt x="308" y="332"/>
                    <a:pt x="308" y="332"/>
                  </a:cubicBezTo>
                  <a:cubicBezTo>
                    <a:pt x="310" y="331"/>
                    <a:pt x="312" y="330"/>
                    <a:pt x="315" y="331"/>
                  </a:cubicBezTo>
                  <a:cubicBezTo>
                    <a:pt x="316" y="331"/>
                    <a:pt x="318" y="332"/>
                    <a:pt x="319" y="334"/>
                  </a:cubicBezTo>
                  <a:cubicBezTo>
                    <a:pt x="323" y="339"/>
                    <a:pt x="326" y="345"/>
                    <a:pt x="323" y="352"/>
                  </a:cubicBezTo>
                  <a:cubicBezTo>
                    <a:pt x="321" y="356"/>
                    <a:pt x="318" y="359"/>
                    <a:pt x="316" y="363"/>
                  </a:cubicBezTo>
                  <a:cubicBezTo>
                    <a:pt x="311" y="374"/>
                    <a:pt x="317" y="387"/>
                    <a:pt x="329" y="389"/>
                  </a:cubicBezTo>
                  <a:cubicBezTo>
                    <a:pt x="342" y="391"/>
                    <a:pt x="356" y="386"/>
                    <a:pt x="367" y="379"/>
                  </a:cubicBezTo>
                  <a:cubicBezTo>
                    <a:pt x="378" y="373"/>
                    <a:pt x="388" y="363"/>
                    <a:pt x="393" y="351"/>
                  </a:cubicBezTo>
                  <a:cubicBezTo>
                    <a:pt x="397" y="339"/>
                    <a:pt x="389" y="328"/>
                    <a:pt x="376" y="328"/>
                  </a:cubicBezTo>
                  <a:cubicBezTo>
                    <a:pt x="372" y="327"/>
                    <a:pt x="368" y="328"/>
                    <a:pt x="363" y="328"/>
                  </a:cubicBezTo>
                  <a:cubicBezTo>
                    <a:pt x="356" y="327"/>
                    <a:pt x="353" y="322"/>
                    <a:pt x="349" y="316"/>
                  </a:cubicBezTo>
                  <a:cubicBezTo>
                    <a:pt x="348" y="314"/>
                    <a:pt x="348" y="312"/>
                    <a:pt x="349" y="311"/>
                  </a:cubicBezTo>
                  <a:cubicBezTo>
                    <a:pt x="349" y="308"/>
                    <a:pt x="351" y="306"/>
                    <a:pt x="353" y="305"/>
                  </a:cubicBezTo>
                  <a:cubicBezTo>
                    <a:pt x="444" y="251"/>
                    <a:pt x="444" y="251"/>
                    <a:pt x="444" y="251"/>
                  </a:cubicBezTo>
                  <a:cubicBezTo>
                    <a:pt x="449" y="248"/>
                    <a:pt x="451" y="241"/>
                    <a:pt x="447" y="237"/>
                  </a:cubicBezTo>
                  <a:cubicBezTo>
                    <a:pt x="353" y="95"/>
                    <a:pt x="192" y="2"/>
                    <a:pt x="10" y="0"/>
                  </a:cubicBezTo>
                  <a:cubicBezTo>
                    <a:pt x="4" y="0"/>
                    <a:pt x="0" y="4"/>
                    <a:pt x="0" y="10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83"/>
                    <a:pt x="8" y="87"/>
                    <a:pt x="15" y="84"/>
                  </a:cubicBezTo>
                  <a:cubicBezTo>
                    <a:pt x="19" y="82"/>
                    <a:pt x="24" y="81"/>
                    <a:pt x="28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49"/>
            <p:cNvSpPr/>
            <p:nvPr/>
          </p:nvSpPr>
          <p:spPr>
            <a:xfrm>
              <a:off x="9351499" y="2861088"/>
              <a:ext cx="210627" cy="348807"/>
            </a:xfrm>
            <a:custGeom>
              <a:avLst/>
              <a:gdLst/>
              <a:ahLst/>
              <a:cxnLst/>
              <a:rect l="l" t="t" r="r" b="b"/>
              <a:pathLst>
                <a:path w="312" h="516" extrusionOk="0">
                  <a:moveTo>
                    <a:pt x="181" y="63"/>
                  </a:moveTo>
                  <a:cubicBezTo>
                    <a:pt x="186" y="72"/>
                    <a:pt x="187" y="83"/>
                    <a:pt x="184" y="93"/>
                  </a:cubicBezTo>
                  <a:cubicBezTo>
                    <a:pt x="178" y="108"/>
                    <a:pt x="166" y="121"/>
                    <a:pt x="150" y="130"/>
                  </a:cubicBezTo>
                  <a:cubicBezTo>
                    <a:pt x="134" y="140"/>
                    <a:pt x="117" y="144"/>
                    <a:pt x="101" y="142"/>
                  </a:cubicBezTo>
                  <a:cubicBezTo>
                    <a:pt x="90" y="140"/>
                    <a:pt x="81" y="134"/>
                    <a:pt x="76" y="125"/>
                  </a:cubicBezTo>
                  <a:cubicBezTo>
                    <a:pt x="74" y="121"/>
                    <a:pt x="72" y="117"/>
                    <a:pt x="72" y="113"/>
                  </a:cubicBezTo>
                  <a:cubicBezTo>
                    <a:pt x="71" y="105"/>
                    <a:pt x="63" y="101"/>
                    <a:pt x="56" y="105"/>
                  </a:cubicBezTo>
                  <a:cubicBezTo>
                    <a:pt x="6" y="135"/>
                    <a:pt x="6" y="135"/>
                    <a:pt x="6" y="135"/>
                  </a:cubicBezTo>
                  <a:cubicBezTo>
                    <a:pt x="1" y="137"/>
                    <a:pt x="0" y="143"/>
                    <a:pt x="2" y="148"/>
                  </a:cubicBezTo>
                  <a:cubicBezTo>
                    <a:pt x="21" y="183"/>
                    <a:pt x="32" y="223"/>
                    <a:pt x="32" y="265"/>
                  </a:cubicBezTo>
                  <a:cubicBezTo>
                    <a:pt x="33" y="302"/>
                    <a:pt x="25" y="337"/>
                    <a:pt x="12" y="368"/>
                  </a:cubicBezTo>
                  <a:cubicBezTo>
                    <a:pt x="10" y="373"/>
                    <a:pt x="11" y="379"/>
                    <a:pt x="16" y="381"/>
                  </a:cubicBezTo>
                  <a:cubicBezTo>
                    <a:pt x="104" y="430"/>
                    <a:pt x="104" y="430"/>
                    <a:pt x="104" y="430"/>
                  </a:cubicBezTo>
                  <a:cubicBezTo>
                    <a:pt x="106" y="432"/>
                    <a:pt x="108" y="434"/>
                    <a:pt x="108" y="436"/>
                  </a:cubicBezTo>
                  <a:cubicBezTo>
                    <a:pt x="109" y="438"/>
                    <a:pt x="109" y="439"/>
                    <a:pt x="108" y="441"/>
                  </a:cubicBezTo>
                  <a:cubicBezTo>
                    <a:pt x="105" y="447"/>
                    <a:pt x="102" y="453"/>
                    <a:pt x="94" y="453"/>
                  </a:cubicBezTo>
                  <a:cubicBezTo>
                    <a:pt x="90" y="454"/>
                    <a:pt x="86" y="453"/>
                    <a:pt x="82" y="453"/>
                  </a:cubicBezTo>
                  <a:cubicBezTo>
                    <a:pt x="69" y="454"/>
                    <a:pt x="61" y="466"/>
                    <a:pt x="65" y="478"/>
                  </a:cubicBezTo>
                  <a:cubicBezTo>
                    <a:pt x="70" y="489"/>
                    <a:pt x="81" y="499"/>
                    <a:pt x="92" y="505"/>
                  </a:cubicBezTo>
                  <a:cubicBezTo>
                    <a:pt x="103" y="512"/>
                    <a:pt x="117" y="516"/>
                    <a:pt x="130" y="514"/>
                  </a:cubicBezTo>
                  <a:cubicBezTo>
                    <a:pt x="142" y="511"/>
                    <a:pt x="148" y="499"/>
                    <a:pt x="142" y="487"/>
                  </a:cubicBezTo>
                  <a:cubicBezTo>
                    <a:pt x="140" y="484"/>
                    <a:pt x="137" y="480"/>
                    <a:pt x="135" y="477"/>
                  </a:cubicBezTo>
                  <a:cubicBezTo>
                    <a:pt x="132" y="470"/>
                    <a:pt x="135" y="464"/>
                    <a:pt x="139" y="458"/>
                  </a:cubicBezTo>
                  <a:cubicBezTo>
                    <a:pt x="140" y="457"/>
                    <a:pt x="141" y="456"/>
                    <a:pt x="143" y="455"/>
                  </a:cubicBezTo>
                  <a:cubicBezTo>
                    <a:pt x="145" y="455"/>
                    <a:pt x="148" y="455"/>
                    <a:pt x="150" y="456"/>
                  </a:cubicBezTo>
                  <a:cubicBezTo>
                    <a:pt x="242" y="508"/>
                    <a:pt x="242" y="508"/>
                    <a:pt x="242" y="508"/>
                  </a:cubicBezTo>
                  <a:cubicBezTo>
                    <a:pt x="247" y="511"/>
                    <a:pt x="254" y="509"/>
                    <a:pt x="256" y="504"/>
                  </a:cubicBezTo>
                  <a:cubicBezTo>
                    <a:pt x="292" y="431"/>
                    <a:pt x="312" y="349"/>
                    <a:pt x="311" y="262"/>
                  </a:cubicBezTo>
                  <a:cubicBezTo>
                    <a:pt x="310" y="169"/>
                    <a:pt x="286" y="82"/>
                    <a:pt x="243" y="6"/>
                  </a:cubicBezTo>
                  <a:cubicBezTo>
                    <a:pt x="240" y="1"/>
                    <a:pt x="234" y="0"/>
                    <a:pt x="229" y="3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66" y="40"/>
                    <a:pt x="166" y="49"/>
                    <a:pt x="172" y="53"/>
                  </a:cubicBezTo>
                  <a:cubicBezTo>
                    <a:pt x="176" y="56"/>
                    <a:pt x="179" y="59"/>
                    <a:pt x="181" y="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1" name="Google Shape;961;p49"/>
            <p:cNvSpPr/>
            <p:nvPr/>
          </p:nvSpPr>
          <p:spPr>
            <a:xfrm>
              <a:off x="9168648" y="3128885"/>
              <a:ext cx="344871" cy="273120"/>
            </a:xfrm>
            <a:custGeom>
              <a:avLst/>
              <a:gdLst/>
              <a:ahLst/>
              <a:cxnLst/>
              <a:rect l="l" t="t" r="r" b="b"/>
              <a:pathLst>
                <a:path w="511" h="404" extrusionOk="0">
                  <a:moveTo>
                    <a:pt x="428" y="119"/>
                  </a:moveTo>
                  <a:cubicBezTo>
                    <a:pt x="423" y="128"/>
                    <a:pt x="414" y="134"/>
                    <a:pt x="403" y="136"/>
                  </a:cubicBezTo>
                  <a:cubicBezTo>
                    <a:pt x="388" y="139"/>
                    <a:pt x="370" y="135"/>
                    <a:pt x="354" y="125"/>
                  </a:cubicBezTo>
                  <a:cubicBezTo>
                    <a:pt x="337" y="116"/>
                    <a:pt x="325" y="103"/>
                    <a:pt x="320" y="89"/>
                  </a:cubicBezTo>
                  <a:cubicBezTo>
                    <a:pt x="316" y="79"/>
                    <a:pt x="316" y="68"/>
                    <a:pt x="322" y="59"/>
                  </a:cubicBezTo>
                  <a:cubicBezTo>
                    <a:pt x="324" y="55"/>
                    <a:pt x="327" y="51"/>
                    <a:pt x="330" y="48"/>
                  </a:cubicBezTo>
                  <a:cubicBezTo>
                    <a:pt x="336" y="44"/>
                    <a:pt x="336" y="35"/>
                    <a:pt x="329" y="31"/>
                  </a:cubicBezTo>
                  <a:cubicBezTo>
                    <a:pt x="278" y="3"/>
                    <a:pt x="278" y="3"/>
                    <a:pt x="278" y="3"/>
                  </a:cubicBezTo>
                  <a:cubicBezTo>
                    <a:pt x="274" y="0"/>
                    <a:pt x="268" y="2"/>
                    <a:pt x="265" y="6"/>
                  </a:cubicBezTo>
                  <a:cubicBezTo>
                    <a:pt x="225" y="70"/>
                    <a:pt x="157" y="115"/>
                    <a:pt x="79" y="124"/>
                  </a:cubicBezTo>
                  <a:cubicBezTo>
                    <a:pt x="74" y="125"/>
                    <a:pt x="70" y="129"/>
                    <a:pt x="70" y="135"/>
                  </a:cubicBezTo>
                  <a:cubicBezTo>
                    <a:pt x="71" y="235"/>
                    <a:pt x="71" y="235"/>
                    <a:pt x="71" y="235"/>
                  </a:cubicBezTo>
                  <a:cubicBezTo>
                    <a:pt x="71" y="238"/>
                    <a:pt x="70" y="240"/>
                    <a:pt x="69" y="242"/>
                  </a:cubicBezTo>
                  <a:cubicBezTo>
                    <a:pt x="67" y="243"/>
                    <a:pt x="66" y="244"/>
                    <a:pt x="64" y="244"/>
                  </a:cubicBezTo>
                  <a:cubicBezTo>
                    <a:pt x="57" y="245"/>
                    <a:pt x="51" y="245"/>
                    <a:pt x="46" y="238"/>
                  </a:cubicBezTo>
                  <a:cubicBezTo>
                    <a:pt x="44" y="235"/>
                    <a:pt x="42" y="231"/>
                    <a:pt x="40" y="228"/>
                  </a:cubicBezTo>
                  <a:cubicBezTo>
                    <a:pt x="33" y="217"/>
                    <a:pt x="19" y="216"/>
                    <a:pt x="11" y="226"/>
                  </a:cubicBezTo>
                  <a:cubicBezTo>
                    <a:pt x="3" y="236"/>
                    <a:pt x="0" y="250"/>
                    <a:pt x="1" y="263"/>
                  </a:cubicBezTo>
                  <a:cubicBezTo>
                    <a:pt x="0" y="276"/>
                    <a:pt x="4" y="290"/>
                    <a:pt x="12" y="299"/>
                  </a:cubicBezTo>
                  <a:cubicBezTo>
                    <a:pt x="20" y="309"/>
                    <a:pt x="34" y="308"/>
                    <a:pt x="41" y="297"/>
                  </a:cubicBezTo>
                  <a:cubicBezTo>
                    <a:pt x="43" y="293"/>
                    <a:pt x="45" y="289"/>
                    <a:pt x="47" y="286"/>
                  </a:cubicBezTo>
                  <a:cubicBezTo>
                    <a:pt x="51" y="279"/>
                    <a:pt x="58" y="279"/>
                    <a:pt x="64" y="279"/>
                  </a:cubicBezTo>
                  <a:cubicBezTo>
                    <a:pt x="66" y="279"/>
                    <a:pt x="68" y="280"/>
                    <a:pt x="69" y="281"/>
                  </a:cubicBezTo>
                  <a:cubicBezTo>
                    <a:pt x="71" y="283"/>
                    <a:pt x="72" y="286"/>
                    <a:pt x="72" y="288"/>
                  </a:cubicBezTo>
                  <a:cubicBezTo>
                    <a:pt x="73" y="394"/>
                    <a:pt x="73" y="394"/>
                    <a:pt x="73" y="394"/>
                  </a:cubicBezTo>
                  <a:cubicBezTo>
                    <a:pt x="73" y="400"/>
                    <a:pt x="78" y="404"/>
                    <a:pt x="84" y="404"/>
                  </a:cubicBezTo>
                  <a:cubicBezTo>
                    <a:pt x="265" y="392"/>
                    <a:pt x="420" y="291"/>
                    <a:pt x="508" y="144"/>
                  </a:cubicBezTo>
                  <a:cubicBezTo>
                    <a:pt x="511" y="139"/>
                    <a:pt x="509" y="133"/>
                    <a:pt x="504" y="130"/>
                  </a:cubicBezTo>
                  <a:cubicBezTo>
                    <a:pt x="447" y="98"/>
                    <a:pt x="447" y="98"/>
                    <a:pt x="447" y="98"/>
                  </a:cubicBezTo>
                  <a:cubicBezTo>
                    <a:pt x="441" y="94"/>
                    <a:pt x="433" y="98"/>
                    <a:pt x="432" y="106"/>
                  </a:cubicBezTo>
                  <a:cubicBezTo>
                    <a:pt x="432" y="110"/>
                    <a:pt x="430" y="115"/>
                    <a:pt x="428" y="11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2" name="Google Shape;962;p49"/>
          <p:cNvGrpSpPr/>
          <p:nvPr/>
        </p:nvGrpSpPr>
        <p:grpSpPr>
          <a:xfrm>
            <a:off x="3699655" y="1550057"/>
            <a:ext cx="445260" cy="445260"/>
            <a:chOff x="4103687" y="1439862"/>
            <a:chExt cx="3986212" cy="3986211"/>
          </a:xfrm>
        </p:grpSpPr>
        <p:sp>
          <p:nvSpPr>
            <p:cNvPr id="963" name="Google Shape;963;p49"/>
            <p:cNvSpPr/>
            <p:nvPr/>
          </p:nvSpPr>
          <p:spPr>
            <a:xfrm>
              <a:off x="4103687" y="1439862"/>
              <a:ext cx="2254250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435" y="815"/>
                  </a:moveTo>
                  <a:cubicBezTo>
                    <a:pt x="428" y="824"/>
                    <a:pt x="419" y="828"/>
                    <a:pt x="408" y="828"/>
                  </a:cubicBezTo>
                  <a:cubicBezTo>
                    <a:pt x="399" y="828"/>
                    <a:pt x="389" y="824"/>
                    <a:pt x="383" y="816"/>
                  </a:cubicBezTo>
                  <a:cubicBezTo>
                    <a:pt x="373" y="805"/>
                    <a:pt x="368" y="788"/>
                    <a:pt x="368" y="770"/>
                  </a:cubicBezTo>
                  <a:cubicBezTo>
                    <a:pt x="368" y="752"/>
                    <a:pt x="373" y="736"/>
                    <a:pt x="383" y="725"/>
                  </a:cubicBezTo>
                  <a:cubicBezTo>
                    <a:pt x="389" y="717"/>
                    <a:pt x="399" y="712"/>
                    <a:pt x="408" y="712"/>
                  </a:cubicBezTo>
                  <a:cubicBezTo>
                    <a:pt x="419" y="712"/>
                    <a:pt x="428" y="717"/>
                    <a:pt x="435" y="725"/>
                  </a:cubicBezTo>
                  <a:cubicBezTo>
                    <a:pt x="435" y="662"/>
                    <a:pt x="435" y="662"/>
                    <a:pt x="435" y="662"/>
                  </a:cubicBezTo>
                  <a:cubicBezTo>
                    <a:pt x="435" y="658"/>
                    <a:pt x="431" y="654"/>
                    <a:pt x="427" y="654"/>
                  </a:cubicBezTo>
                  <a:cubicBezTo>
                    <a:pt x="318" y="645"/>
                    <a:pt x="233" y="554"/>
                    <a:pt x="233" y="444"/>
                  </a:cubicBezTo>
                  <a:cubicBezTo>
                    <a:pt x="233" y="333"/>
                    <a:pt x="318" y="242"/>
                    <a:pt x="427" y="233"/>
                  </a:cubicBezTo>
                  <a:cubicBezTo>
                    <a:pt x="431" y="233"/>
                    <a:pt x="434" y="230"/>
                    <a:pt x="434" y="225"/>
                  </a:cubicBezTo>
                  <a:cubicBezTo>
                    <a:pt x="434" y="143"/>
                    <a:pt x="434" y="143"/>
                    <a:pt x="434" y="143"/>
                  </a:cubicBezTo>
                  <a:cubicBezTo>
                    <a:pt x="435" y="141"/>
                    <a:pt x="438" y="138"/>
                    <a:pt x="441" y="138"/>
                  </a:cubicBezTo>
                  <a:cubicBezTo>
                    <a:pt x="448" y="137"/>
                    <a:pt x="454" y="137"/>
                    <a:pt x="458" y="143"/>
                  </a:cubicBezTo>
                  <a:cubicBezTo>
                    <a:pt x="460" y="147"/>
                    <a:pt x="462" y="151"/>
                    <a:pt x="464" y="155"/>
                  </a:cubicBezTo>
                  <a:cubicBezTo>
                    <a:pt x="471" y="165"/>
                    <a:pt x="483" y="165"/>
                    <a:pt x="491" y="156"/>
                  </a:cubicBezTo>
                  <a:cubicBezTo>
                    <a:pt x="499" y="146"/>
                    <a:pt x="502" y="133"/>
                    <a:pt x="502" y="121"/>
                  </a:cubicBezTo>
                  <a:cubicBezTo>
                    <a:pt x="502" y="109"/>
                    <a:pt x="499" y="95"/>
                    <a:pt x="491" y="86"/>
                  </a:cubicBezTo>
                  <a:cubicBezTo>
                    <a:pt x="483" y="76"/>
                    <a:pt x="471" y="76"/>
                    <a:pt x="464" y="87"/>
                  </a:cubicBezTo>
                  <a:cubicBezTo>
                    <a:pt x="462" y="91"/>
                    <a:pt x="460" y="95"/>
                    <a:pt x="458" y="98"/>
                  </a:cubicBezTo>
                  <a:cubicBezTo>
                    <a:pt x="454" y="104"/>
                    <a:pt x="448" y="104"/>
                    <a:pt x="441" y="104"/>
                  </a:cubicBezTo>
                  <a:cubicBezTo>
                    <a:pt x="438" y="104"/>
                    <a:pt x="435" y="101"/>
                    <a:pt x="434" y="98"/>
                  </a:cubicBezTo>
                  <a:cubicBezTo>
                    <a:pt x="434" y="8"/>
                    <a:pt x="434" y="8"/>
                    <a:pt x="434" y="8"/>
                  </a:cubicBezTo>
                  <a:cubicBezTo>
                    <a:pt x="434" y="4"/>
                    <a:pt x="430" y="0"/>
                    <a:pt x="426" y="0"/>
                  </a:cubicBezTo>
                  <a:cubicBezTo>
                    <a:pt x="189" y="10"/>
                    <a:pt x="0" y="205"/>
                    <a:pt x="0" y="444"/>
                  </a:cubicBezTo>
                  <a:cubicBezTo>
                    <a:pt x="0" y="683"/>
                    <a:pt x="189" y="878"/>
                    <a:pt x="426" y="887"/>
                  </a:cubicBezTo>
                  <a:cubicBezTo>
                    <a:pt x="431" y="887"/>
                    <a:pt x="435" y="884"/>
                    <a:pt x="435" y="879"/>
                  </a:cubicBezTo>
                  <a:lnTo>
                    <a:pt x="435" y="81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4" name="Google Shape;964;p49"/>
            <p:cNvSpPr/>
            <p:nvPr/>
          </p:nvSpPr>
          <p:spPr>
            <a:xfrm>
              <a:off x="5837237" y="1439862"/>
              <a:ext cx="2252662" cy="3986211"/>
            </a:xfrm>
            <a:custGeom>
              <a:avLst/>
              <a:gdLst/>
              <a:ahLst/>
              <a:cxnLst/>
              <a:rect l="l" t="t" r="r" b="b"/>
              <a:pathLst>
                <a:path w="502" h="887" extrusionOk="0">
                  <a:moveTo>
                    <a:pt x="67" y="8"/>
                  </a:moveTo>
                  <a:cubicBezTo>
                    <a:pt x="67" y="76"/>
                    <a:pt x="67" y="76"/>
                    <a:pt x="67" y="76"/>
                  </a:cubicBezTo>
                  <a:cubicBezTo>
                    <a:pt x="73" y="68"/>
                    <a:pt x="83" y="63"/>
                    <a:pt x="93" y="63"/>
                  </a:cubicBezTo>
                  <a:cubicBezTo>
                    <a:pt x="103" y="63"/>
                    <a:pt x="112" y="67"/>
                    <a:pt x="119" y="75"/>
                  </a:cubicBezTo>
                  <a:cubicBezTo>
                    <a:pt x="128" y="87"/>
                    <a:pt x="134" y="103"/>
                    <a:pt x="133" y="121"/>
                  </a:cubicBezTo>
                  <a:cubicBezTo>
                    <a:pt x="134" y="139"/>
                    <a:pt x="128" y="155"/>
                    <a:pt x="119" y="166"/>
                  </a:cubicBezTo>
                  <a:cubicBezTo>
                    <a:pt x="112" y="174"/>
                    <a:pt x="103" y="179"/>
                    <a:pt x="93" y="179"/>
                  </a:cubicBezTo>
                  <a:cubicBezTo>
                    <a:pt x="83" y="179"/>
                    <a:pt x="73" y="174"/>
                    <a:pt x="67" y="166"/>
                  </a:cubicBezTo>
                  <a:cubicBezTo>
                    <a:pt x="67" y="225"/>
                    <a:pt x="67" y="225"/>
                    <a:pt x="67" y="225"/>
                  </a:cubicBezTo>
                  <a:cubicBezTo>
                    <a:pt x="67" y="230"/>
                    <a:pt x="70" y="233"/>
                    <a:pt x="75" y="233"/>
                  </a:cubicBezTo>
                  <a:cubicBezTo>
                    <a:pt x="183" y="242"/>
                    <a:pt x="269" y="333"/>
                    <a:pt x="269" y="444"/>
                  </a:cubicBezTo>
                  <a:cubicBezTo>
                    <a:pt x="269" y="554"/>
                    <a:pt x="183" y="645"/>
                    <a:pt x="75" y="654"/>
                  </a:cubicBezTo>
                  <a:cubicBezTo>
                    <a:pt x="71" y="654"/>
                    <a:pt x="67" y="658"/>
                    <a:pt x="67" y="662"/>
                  </a:cubicBezTo>
                  <a:cubicBezTo>
                    <a:pt x="67" y="748"/>
                    <a:pt x="67" y="748"/>
                    <a:pt x="67" y="748"/>
                  </a:cubicBezTo>
                  <a:cubicBezTo>
                    <a:pt x="66" y="751"/>
                    <a:pt x="64" y="754"/>
                    <a:pt x="60" y="754"/>
                  </a:cubicBezTo>
                  <a:cubicBezTo>
                    <a:pt x="54" y="754"/>
                    <a:pt x="48" y="754"/>
                    <a:pt x="44" y="748"/>
                  </a:cubicBezTo>
                  <a:cubicBezTo>
                    <a:pt x="41" y="744"/>
                    <a:pt x="40" y="740"/>
                    <a:pt x="37" y="736"/>
                  </a:cubicBezTo>
                  <a:cubicBezTo>
                    <a:pt x="30" y="726"/>
                    <a:pt x="18" y="726"/>
                    <a:pt x="10" y="736"/>
                  </a:cubicBezTo>
                  <a:cubicBezTo>
                    <a:pt x="3" y="745"/>
                    <a:pt x="0" y="758"/>
                    <a:pt x="0" y="770"/>
                  </a:cubicBezTo>
                  <a:cubicBezTo>
                    <a:pt x="0" y="783"/>
                    <a:pt x="3" y="796"/>
                    <a:pt x="10" y="805"/>
                  </a:cubicBezTo>
                  <a:cubicBezTo>
                    <a:pt x="18" y="815"/>
                    <a:pt x="30" y="815"/>
                    <a:pt x="37" y="804"/>
                  </a:cubicBezTo>
                  <a:cubicBezTo>
                    <a:pt x="40" y="801"/>
                    <a:pt x="41" y="796"/>
                    <a:pt x="44" y="793"/>
                  </a:cubicBezTo>
                  <a:cubicBezTo>
                    <a:pt x="48" y="787"/>
                    <a:pt x="54" y="787"/>
                    <a:pt x="60" y="787"/>
                  </a:cubicBezTo>
                  <a:cubicBezTo>
                    <a:pt x="64" y="787"/>
                    <a:pt x="66" y="790"/>
                    <a:pt x="67" y="793"/>
                  </a:cubicBezTo>
                  <a:cubicBezTo>
                    <a:pt x="67" y="879"/>
                    <a:pt x="67" y="879"/>
                    <a:pt x="67" y="879"/>
                  </a:cubicBezTo>
                  <a:cubicBezTo>
                    <a:pt x="67" y="884"/>
                    <a:pt x="71" y="887"/>
                    <a:pt x="76" y="887"/>
                  </a:cubicBezTo>
                  <a:cubicBezTo>
                    <a:pt x="313" y="878"/>
                    <a:pt x="502" y="683"/>
                    <a:pt x="502" y="444"/>
                  </a:cubicBezTo>
                  <a:cubicBezTo>
                    <a:pt x="502" y="204"/>
                    <a:pt x="312" y="9"/>
                    <a:pt x="75" y="0"/>
                  </a:cubicBezTo>
                  <a:cubicBezTo>
                    <a:pt x="71" y="0"/>
                    <a:pt x="67" y="4"/>
                    <a:pt x="67" y="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5" name="Google Shape;965;p49"/>
          <p:cNvGrpSpPr/>
          <p:nvPr/>
        </p:nvGrpSpPr>
        <p:grpSpPr>
          <a:xfrm>
            <a:off x="6907645" y="1550361"/>
            <a:ext cx="445803" cy="445535"/>
            <a:chOff x="9878272" y="2682320"/>
            <a:chExt cx="720199" cy="719767"/>
          </a:xfrm>
        </p:grpSpPr>
        <p:sp>
          <p:nvSpPr>
            <p:cNvPr id="966" name="Google Shape;966;p49"/>
            <p:cNvSpPr/>
            <p:nvPr/>
          </p:nvSpPr>
          <p:spPr>
            <a:xfrm>
              <a:off x="10056560" y="2963533"/>
              <a:ext cx="541911" cy="438554"/>
            </a:xfrm>
            <a:custGeom>
              <a:avLst/>
              <a:gdLst/>
              <a:ahLst/>
              <a:cxnLst/>
              <a:rect l="l" t="t" r="r" b="b"/>
              <a:pathLst>
                <a:path w="861" h="697" extrusionOk="0">
                  <a:moveTo>
                    <a:pt x="849" y="6"/>
                  </a:moveTo>
                  <a:cubicBezTo>
                    <a:pt x="847" y="0"/>
                    <a:pt x="839" y="0"/>
                    <a:pt x="837" y="5"/>
                  </a:cubicBezTo>
                  <a:cubicBezTo>
                    <a:pt x="830" y="26"/>
                    <a:pt x="820" y="51"/>
                    <a:pt x="806" y="78"/>
                  </a:cubicBezTo>
                  <a:cubicBezTo>
                    <a:pt x="770" y="150"/>
                    <a:pt x="700" y="250"/>
                    <a:pt x="575" y="321"/>
                  </a:cubicBezTo>
                  <a:cubicBezTo>
                    <a:pt x="513" y="356"/>
                    <a:pt x="448" y="374"/>
                    <a:pt x="380" y="374"/>
                  </a:cubicBezTo>
                  <a:cubicBezTo>
                    <a:pt x="262" y="374"/>
                    <a:pt x="180" y="321"/>
                    <a:pt x="176" y="319"/>
                  </a:cubicBezTo>
                  <a:cubicBezTo>
                    <a:pt x="176" y="319"/>
                    <a:pt x="176" y="319"/>
                    <a:pt x="176" y="319"/>
                  </a:cubicBezTo>
                  <a:cubicBezTo>
                    <a:pt x="108" y="279"/>
                    <a:pt x="65" y="205"/>
                    <a:pt x="65" y="125"/>
                  </a:cubicBezTo>
                  <a:cubicBezTo>
                    <a:pt x="65" y="112"/>
                    <a:pt x="66" y="99"/>
                    <a:pt x="69" y="86"/>
                  </a:cubicBezTo>
                  <a:cubicBezTo>
                    <a:pt x="70" y="79"/>
                    <a:pt x="61" y="76"/>
                    <a:pt x="57" y="81"/>
                  </a:cubicBezTo>
                  <a:cubicBezTo>
                    <a:pt x="21" y="139"/>
                    <a:pt x="3" y="203"/>
                    <a:pt x="2" y="275"/>
                  </a:cubicBezTo>
                  <a:cubicBezTo>
                    <a:pt x="0" y="517"/>
                    <a:pt x="156" y="664"/>
                    <a:pt x="182" y="686"/>
                  </a:cubicBezTo>
                  <a:cubicBezTo>
                    <a:pt x="182" y="687"/>
                    <a:pt x="183" y="687"/>
                    <a:pt x="185" y="688"/>
                  </a:cubicBezTo>
                  <a:cubicBezTo>
                    <a:pt x="219" y="694"/>
                    <a:pt x="254" y="697"/>
                    <a:pt x="289" y="697"/>
                  </a:cubicBezTo>
                  <a:cubicBezTo>
                    <a:pt x="604" y="697"/>
                    <a:pt x="861" y="441"/>
                    <a:pt x="861" y="125"/>
                  </a:cubicBezTo>
                  <a:cubicBezTo>
                    <a:pt x="861" y="85"/>
                    <a:pt x="857" y="45"/>
                    <a:pt x="849" y="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9"/>
            <p:cNvSpPr/>
            <p:nvPr/>
          </p:nvSpPr>
          <p:spPr>
            <a:xfrm>
              <a:off x="9878272" y="2791266"/>
              <a:ext cx="459066" cy="594405"/>
            </a:xfrm>
            <a:custGeom>
              <a:avLst/>
              <a:gdLst/>
              <a:ahLst/>
              <a:cxnLst/>
              <a:rect l="l" t="t" r="r" b="b"/>
              <a:pathLst>
                <a:path w="729" h="945" extrusionOk="0">
                  <a:moveTo>
                    <a:pt x="717" y="228"/>
                  </a:moveTo>
                  <a:cubicBezTo>
                    <a:pt x="722" y="233"/>
                    <a:pt x="729" y="227"/>
                    <a:pt x="726" y="221"/>
                  </a:cubicBezTo>
                  <a:cubicBezTo>
                    <a:pt x="694" y="161"/>
                    <a:pt x="647" y="112"/>
                    <a:pt x="586" y="76"/>
                  </a:cubicBezTo>
                  <a:cubicBezTo>
                    <a:pt x="500" y="26"/>
                    <a:pt x="406" y="0"/>
                    <a:pt x="307" y="0"/>
                  </a:cubicBezTo>
                  <a:cubicBezTo>
                    <a:pt x="221" y="0"/>
                    <a:pt x="157" y="20"/>
                    <a:pt x="140" y="26"/>
                  </a:cubicBezTo>
                  <a:cubicBezTo>
                    <a:pt x="139" y="26"/>
                    <a:pt x="138" y="27"/>
                    <a:pt x="137" y="27"/>
                  </a:cubicBezTo>
                  <a:cubicBezTo>
                    <a:pt x="49" y="131"/>
                    <a:pt x="0" y="263"/>
                    <a:pt x="0" y="399"/>
                  </a:cubicBezTo>
                  <a:cubicBezTo>
                    <a:pt x="0" y="649"/>
                    <a:pt x="163" y="868"/>
                    <a:pt x="396" y="943"/>
                  </a:cubicBezTo>
                  <a:cubicBezTo>
                    <a:pt x="401" y="945"/>
                    <a:pt x="406" y="938"/>
                    <a:pt x="402" y="934"/>
                  </a:cubicBezTo>
                  <a:cubicBezTo>
                    <a:pt x="387" y="917"/>
                    <a:pt x="371" y="896"/>
                    <a:pt x="354" y="870"/>
                  </a:cubicBezTo>
                  <a:cubicBezTo>
                    <a:pt x="310" y="803"/>
                    <a:pt x="258" y="693"/>
                    <a:pt x="259" y="549"/>
                  </a:cubicBezTo>
                  <a:cubicBezTo>
                    <a:pt x="260" y="423"/>
                    <a:pt x="315" y="337"/>
                    <a:pt x="360" y="286"/>
                  </a:cubicBezTo>
                  <a:cubicBezTo>
                    <a:pt x="410" y="231"/>
                    <a:pt x="459" y="206"/>
                    <a:pt x="461" y="205"/>
                  </a:cubicBezTo>
                  <a:cubicBezTo>
                    <a:pt x="461" y="205"/>
                    <a:pt x="461" y="205"/>
                    <a:pt x="461" y="205"/>
                  </a:cubicBezTo>
                  <a:cubicBezTo>
                    <a:pt x="495" y="185"/>
                    <a:pt x="533" y="175"/>
                    <a:pt x="572" y="175"/>
                  </a:cubicBezTo>
                  <a:cubicBezTo>
                    <a:pt x="627" y="175"/>
                    <a:pt x="678" y="195"/>
                    <a:pt x="717" y="22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49"/>
            <p:cNvSpPr/>
            <p:nvPr/>
          </p:nvSpPr>
          <p:spPr>
            <a:xfrm>
              <a:off x="9994853" y="2682320"/>
              <a:ext cx="583546" cy="500170"/>
            </a:xfrm>
            <a:custGeom>
              <a:avLst/>
              <a:gdLst/>
              <a:ahLst/>
              <a:cxnLst/>
              <a:rect l="l" t="t" r="r" b="b"/>
              <a:pathLst>
                <a:path w="927" h="795" extrusionOk="0">
                  <a:moveTo>
                    <a:pt x="660" y="746"/>
                  </a:moveTo>
                  <a:cubicBezTo>
                    <a:pt x="871" y="626"/>
                    <a:pt x="920" y="418"/>
                    <a:pt x="927" y="385"/>
                  </a:cubicBezTo>
                  <a:cubicBezTo>
                    <a:pt x="927" y="384"/>
                    <a:pt x="927" y="383"/>
                    <a:pt x="926" y="381"/>
                  </a:cubicBezTo>
                  <a:cubicBezTo>
                    <a:pt x="846" y="153"/>
                    <a:pt x="630" y="0"/>
                    <a:pt x="387" y="0"/>
                  </a:cubicBezTo>
                  <a:cubicBezTo>
                    <a:pt x="245" y="0"/>
                    <a:pt x="109" y="53"/>
                    <a:pt x="4" y="147"/>
                  </a:cubicBezTo>
                  <a:cubicBezTo>
                    <a:pt x="0" y="151"/>
                    <a:pt x="4" y="159"/>
                    <a:pt x="10" y="158"/>
                  </a:cubicBezTo>
                  <a:cubicBezTo>
                    <a:pt x="39" y="152"/>
                    <a:pt x="78" y="147"/>
                    <a:pt x="122" y="147"/>
                  </a:cubicBezTo>
                  <a:cubicBezTo>
                    <a:pt x="226" y="147"/>
                    <a:pt x="324" y="174"/>
                    <a:pt x="414" y="227"/>
                  </a:cubicBezTo>
                  <a:cubicBezTo>
                    <a:pt x="522" y="290"/>
                    <a:pt x="570" y="381"/>
                    <a:pt x="591" y="446"/>
                  </a:cubicBezTo>
                  <a:cubicBezTo>
                    <a:pt x="613" y="514"/>
                    <a:pt x="611" y="567"/>
                    <a:pt x="611" y="573"/>
                  </a:cubicBezTo>
                  <a:cubicBezTo>
                    <a:pt x="611" y="669"/>
                    <a:pt x="549" y="752"/>
                    <a:pt x="463" y="783"/>
                  </a:cubicBezTo>
                  <a:cubicBezTo>
                    <a:pt x="457" y="785"/>
                    <a:pt x="458" y="795"/>
                    <a:pt x="465" y="795"/>
                  </a:cubicBezTo>
                  <a:cubicBezTo>
                    <a:pt x="469" y="795"/>
                    <a:pt x="474" y="795"/>
                    <a:pt x="478" y="795"/>
                  </a:cubicBezTo>
                  <a:cubicBezTo>
                    <a:pt x="541" y="795"/>
                    <a:pt x="602" y="778"/>
                    <a:pt x="660" y="7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69" name="Google Shape;969;p49"/>
          <p:cNvGrpSpPr/>
          <p:nvPr/>
        </p:nvGrpSpPr>
        <p:grpSpPr>
          <a:xfrm>
            <a:off x="7549143" y="1550278"/>
            <a:ext cx="445700" cy="445701"/>
            <a:chOff x="10914618" y="2682187"/>
            <a:chExt cx="720033" cy="720033"/>
          </a:xfrm>
        </p:grpSpPr>
        <p:sp>
          <p:nvSpPr>
            <p:cNvPr id="970" name="Google Shape;970;p49"/>
            <p:cNvSpPr/>
            <p:nvPr/>
          </p:nvSpPr>
          <p:spPr>
            <a:xfrm>
              <a:off x="11401733" y="2955582"/>
              <a:ext cx="229448" cy="412406"/>
            </a:xfrm>
            <a:custGeom>
              <a:avLst/>
              <a:gdLst/>
              <a:ahLst/>
              <a:cxnLst/>
              <a:rect l="l" t="t" r="r" b="b"/>
              <a:pathLst>
                <a:path w="335" h="602" extrusionOk="0">
                  <a:moveTo>
                    <a:pt x="335" y="194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37"/>
                    <a:pt x="38" y="81"/>
                    <a:pt x="38" y="126"/>
                  </a:cubicBezTo>
                  <a:cubicBezTo>
                    <a:pt x="38" y="602"/>
                    <a:pt x="38" y="602"/>
                    <a:pt x="38" y="602"/>
                  </a:cubicBezTo>
                  <a:cubicBezTo>
                    <a:pt x="200" y="525"/>
                    <a:pt x="312" y="371"/>
                    <a:pt x="335" y="19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9"/>
            <p:cNvSpPr/>
            <p:nvPr/>
          </p:nvSpPr>
          <p:spPr>
            <a:xfrm>
              <a:off x="10914618" y="3012482"/>
              <a:ext cx="370771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207" y="461"/>
                  </a:moveTo>
                  <a:cubicBezTo>
                    <a:pt x="542" y="267"/>
                    <a:pt x="542" y="267"/>
                    <a:pt x="542" y="267"/>
                  </a:cubicBezTo>
                  <a:cubicBezTo>
                    <a:pt x="537" y="268"/>
                    <a:pt x="531" y="268"/>
                    <a:pt x="526" y="268"/>
                  </a:cubicBezTo>
                  <a:cubicBezTo>
                    <a:pt x="486" y="268"/>
                    <a:pt x="446" y="257"/>
                    <a:pt x="411" y="236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5"/>
                    <a:pt x="0" y="29"/>
                    <a:pt x="0" y="43"/>
                  </a:cubicBezTo>
                  <a:cubicBezTo>
                    <a:pt x="0" y="209"/>
                    <a:pt x="76" y="361"/>
                    <a:pt x="207" y="46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9"/>
            <p:cNvSpPr/>
            <p:nvPr/>
          </p:nvSpPr>
          <p:spPr>
            <a:xfrm>
              <a:off x="11136202" y="2682187"/>
              <a:ext cx="343016" cy="292593"/>
            </a:xfrm>
            <a:custGeom>
              <a:avLst/>
              <a:gdLst/>
              <a:ahLst/>
              <a:cxnLst/>
              <a:rect l="l" t="t" r="r" b="b"/>
              <a:pathLst>
                <a:path w="501" h="427" extrusionOk="0">
                  <a:moveTo>
                    <a:pt x="93" y="329"/>
                  </a:moveTo>
                  <a:cubicBezTo>
                    <a:pt x="501" y="93"/>
                    <a:pt x="501" y="93"/>
                    <a:pt x="501" y="93"/>
                  </a:cubicBezTo>
                  <a:cubicBezTo>
                    <a:pt x="413" y="32"/>
                    <a:pt x="310" y="0"/>
                    <a:pt x="202" y="0"/>
                  </a:cubicBezTo>
                  <a:cubicBezTo>
                    <a:pt x="132" y="0"/>
                    <a:pt x="64" y="13"/>
                    <a:pt x="0" y="40"/>
                  </a:cubicBezTo>
                  <a:cubicBezTo>
                    <a:pt x="0" y="427"/>
                    <a:pt x="0" y="427"/>
                    <a:pt x="0" y="427"/>
                  </a:cubicBezTo>
                  <a:cubicBezTo>
                    <a:pt x="20" y="387"/>
                    <a:pt x="52" y="352"/>
                    <a:pt x="93" y="3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9"/>
            <p:cNvSpPr/>
            <p:nvPr/>
          </p:nvSpPr>
          <p:spPr>
            <a:xfrm>
              <a:off x="10917856" y="2716419"/>
              <a:ext cx="230142" cy="411712"/>
            </a:xfrm>
            <a:custGeom>
              <a:avLst/>
              <a:gdLst/>
              <a:ahLst/>
              <a:cxnLst/>
              <a:rect l="l" t="t" r="r" b="b"/>
              <a:pathLst>
                <a:path w="336" h="601" extrusionOk="0">
                  <a:moveTo>
                    <a:pt x="0" y="408"/>
                  </a:moveTo>
                  <a:cubicBezTo>
                    <a:pt x="336" y="601"/>
                    <a:pt x="336" y="601"/>
                    <a:pt x="336" y="601"/>
                  </a:cubicBezTo>
                  <a:cubicBezTo>
                    <a:pt x="311" y="565"/>
                    <a:pt x="297" y="521"/>
                    <a:pt x="297" y="475"/>
                  </a:cubicBezTo>
                  <a:cubicBezTo>
                    <a:pt x="297" y="0"/>
                    <a:pt x="297" y="0"/>
                    <a:pt x="297" y="0"/>
                  </a:cubicBezTo>
                  <a:cubicBezTo>
                    <a:pt x="135" y="76"/>
                    <a:pt x="23" y="231"/>
                    <a:pt x="0" y="40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9"/>
            <p:cNvSpPr/>
            <p:nvPr/>
          </p:nvSpPr>
          <p:spPr>
            <a:xfrm>
              <a:off x="11069819" y="3108934"/>
              <a:ext cx="343016" cy="293287"/>
            </a:xfrm>
            <a:custGeom>
              <a:avLst/>
              <a:gdLst/>
              <a:ahLst/>
              <a:cxnLst/>
              <a:rect l="l" t="t" r="r" b="b"/>
              <a:pathLst>
                <a:path w="501" h="428" extrusionOk="0">
                  <a:moveTo>
                    <a:pt x="408" y="98"/>
                  </a:moveTo>
                  <a:cubicBezTo>
                    <a:pt x="0" y="334"/>
                    <a:pt x="0" y="334"/>
                    <a:pt x="0" y="334"/>
                  </a:cubicBezTo>
                  <a:cubicBezTo>
                    <a:pt x="88" y="396"/>
                    <a:pt x="191" y="428"/>
                    <a:pt x="299" y="428"/>
                  </a:cubicBezTo>
                  <a:cubicBezTo>
                    <a:pt x="369" y="428"/>
                    <a:pt x="437" y="414"/>
                    <a:pt x="501" y="388"/>
                  </a:cubicBezTo>
                  <a:cubicBezTo>
                    <a:pt x="501" y="0"/>
                    <a:pt x="501" y="0"/>
                    <a:pt x="501" y="0"/>
                  </a:cubicBezTo>
                  <a:cubicBezTo>
                    <a:pt x="481" y="41"/>
                    <a:pt x="449" y="76"/>
                    <a:pt x="408" y="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9"/>
            <p:cNvSpPr/>
            <p:nvPr/>
          </p:nvSpPr>
          <p:spPr>
            <a:xfrm>
              <a:off x="11263647" y="2756203"/>
              <a:ext cx="371003" cy="315723"/>
            </a:xfrm>
            <a:custGeom>
              <a:avLst/>
              <a:gdLst/>
              <a:ahLst/>
              <a:cxnLst/>
              <a:rect l="l" t="t" r="r" b="b"/>
              <a:pathLst>
                <a:path w="542" h="461" extrusionOk="0">
                  <a:moveTo>
                    <a:pt x="131" y="225"/>
                  </a:moveTo>
                  <a:cubicBezTo>
                    <a:pt x="540" y="461"/>
                    <a:pt x="540" y="461"/>
                    <a:pt x="540" y="461"/>
                  </a:cubicBezTo>
                  <a:cubicBezTo>
                    <a:pt x="541" y="446"/>
                    <a:pt x="542" y="432"/>
                    <a:pt x="542" y="417"/>
                  </a:cubicBezTo>
                  <a:cubicBezTo>
                    <a:pt x="542" y="252"/>
                    <a:pt x="466" y="100"/>
                    <a:pt x="335" y="0"/>
                  </a:cubicBezTo>
                  <a:cubicBezTo>
                    <a:pt x="0" y="194"/>
                    <a:pt x="0" y="194"/>
                    <a:pt x="0" y="194"/>
                  </a:cubicBezTo>
                  <a:cubicBezTo>
                    <a:pt x="5" y="193"/>
                    <a:pt x="11" y="193"/>
                    <a:pt x="16" y="193"/>
                  </a:cubicBezTo>
                  <a:cubicBezTo>
                    <a:pt x="57" y="193"/>
                    <a:pt x="96" y="204"/>
                    <a:pt x="131" y="2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76" name="Google Shape;976;p49"/>
          <p:cNvGrpSpPr/>
          <p:nvPr/>
        </p:nvGrpSpPr>
        <p:grpSpPr>
          <a:xfrm>
            <a:off x="1772664" y="843057"/>
            <a:ext cx="361521" cy="445816"/>
            <a:chOff x="1582665" y="1011072"/>
            <a:chExt cx="584040" cy="720220"/>
          </a:xfrm>
        </p:grpSpPr>
        <p:sp>
          <p:nvSpPr>
            <p:cNvPr id="977" name="Google Shape;977;p49"/>
            <p:cNvSpPr/>
            <p:nvPr/>
          </p:nvSpPr>
          <p:spPr>
            <a:xfrm>
              <a:off x="1638485" y="1571653"/>
              <a:ext cx="449564" cy="159640"/>
            </a:xfrm>
            <a:custGeom>
              <a:avLst/>
              <a:gdLst/>
              <a:ahLst/>
              <a:cxnLst/>
              <a:rect l="l" t="t" r="r" b="b"/>
              <a:pathLst>
                <a:path w="767" h="273" extrusionOk="0">
                  <a:moveTo>
                    <a:pt x="8" y="71"/>
                  </a:moveTo>
                  <a:cubicBezTo>
                    <a:pt x="26" y="131"/>
                    <a:pt x="228" y="66"/>
                    <a:pt x="244" y="81"/>
                  </a:cubicBezTo>
                  <a:cubicBezTo>
                    <a:pt x="269" y="104"/>
                    <a:pt x="240" y="171"/>
                    <a:pt x="254" y="194"/>
                  </a:cubicBezTo>
                  <a:cubicBezTo>
                    <a:pt x="274" y="228"/>
                    <a:pt x="588" y="273"/>
                    <a:pt x="743" y="165"/>
                  </a:cubicBezTo>
                  <a:cubicBezTo>
                    <a:pt x="767" y="149"/>
                    <a:pt x="749" y="103"/>
                    <a:pt x="751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0" y="17"/>
                    <a:pt x="0" y="43"/>
                    <a:pt x="8" y="7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9"/>
            <p:cNvSpPr/>
            <p:nvPr/>
          </p:nvSpPr>
          <p:spPr>
            <a:xfrm>
              <a:off x="1590507" y="1435245"/>
              <a:ext cx="515072" cy="136407"/>
            </a:xfrm>
            <a:custGeom>
              <a:avLst/>
              <a:gdLst/>
              <a:ahLst/>
              <a:cxnLst/>
              <a:rect l="l" t="t" r="r" b="b"/>
              <a:pathLst>
                <a:path w="879" h="233" extrusionOk="0">
                  <a:moveTo>
                    <a:pt x="75" y="52"/>
                  </a:moveTo>
                  <a:cubicBezTo>
                    <a:pt x="81" y="64"/>
                    <a:pt x="64" y="89"/>
                    <a:pt x="66" y="104"/>
                  </a:cubicBezTo>
                  <a:cubicBezTo>
                    <a:pt x="68" y="117"/>
                    <a:pt x="105" y="132"/>
                    <a:pt x="105" y="132"/>
                  </a:cubicBezTo>
                  <a:cubicBezTo>
                    <a:pt x="105" y="132"/>
                    <a:pt x="78" y="157"/>
                    <a:pt x="77" y="169"/>
                  </a:cubicBezTo>
                  <a:cubicBezTo>
                    <a:pt x="76" y="182"/>
                    <a:pt x="101" y="204"/>
                    <a:pt x="101" y="218"/>
                  </a:cubicBezTo>
                  <a:cubicBezTo>
                    <a:pt x="102" y="221"/>
                    <a:pt x="100" y="227"/>
                    <a:pt x="98" y="233"/>
                  </a:cubicBezTo>
                  <a:cubicBezTo>
                    <a:pt x="833" y="233"/>
                    <a:pt x="833" y="233"/>
                    <a:pt x="833" y="233"/>
                  </a:cubicBezTo>
                  <a:cubicBezTo>
                    <a:pt x="834" y="202"/>
                    <a:pt x="837" y="167"/>
                    <a:pt x="843" y="126"/>
                  </a:cubicBezTo>
                  <a:cubicBezTo>
                    <a:pt x="850" y="80"/>
                    <a:pt x="863" y="39"/>
                    <a:pt x="87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2" y="20"/>
                    <a:pt x="65" y="34"/>
                    <a:pt x="75" y="5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9"/>
            <p:cNvSpPr/>
            <p:nvPr/>
          </p:nvSpPr>
          <p:spPr>
            <a:xfrm>
              <a:off x="1582665" y="1299068"/>
              <a:ext cx="576890" cy="136177"/>
            </a:xfrm>
            <a:custGeom>
              <a:avLst/>
              <a:gdLst/>
              <a:ahLst/>
              <a:cxnLst/>
              <a:rect l="l" t="t" r="r" b="b"/>
              <a:pathLst>
                <a:path w="984" h="233" extrusionOk="0">
                  <a:moveTo>
                    <a:pt x="984" y="0"/>
                  </a:moveTo>
                  <a:cubicBezTo>
                    <a:pt x="119" y="0"/>
                    <a:pt x="119" y="0"/>
                    <a:pt x="119" y="0"/>
                  </a:cubicBezTo>
                  <a:cubicBezTo>
                    <a:pt x="121" y="7"/>
                    <a:pt x="122" y="14"/>
                    <a:pt x="121" y="20"/>
                  </a:cubicBezTo>
                  <a:cubicBezTo>
                    <a:pt x="115" y="71"/>
                    <a:pt x="3" y="151"/>
                    <a:pt x="1" y="207"/>
                  </a:cubicBezTo>
                  <a:cubicBezTo>
                    <a:pt x="0" y="217"/>
                    <a:pt x="5" y="225"/>
                    <a:pt x="13" y="233"/>
                  </a:cubicBezTo>
                  <a:cubicBezTo>
                    <a:pt x="892" y="233"/>
                    <a:pt x="892" y="233"/>
                    <a:pt x="892" y="233"/>
                  </a:cubicBezTo>
                  <a:cubicBezTo>
                    <a:pt x="910" y="190"/>
                    <a:pt x="932" y="150"/>
                    <a:pt x="954" y="106"/>
                  </a:cubicBezTo>
                  <a:cubicBezTo>
                    <a:pt x="965" y="83"/>
                    <a:pt x="977" y="45"/>
                    <a:pt x="9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9"/>
            <p:cNvSpPr/>
            <p:nvPr/>
          </p:nvSpPr>
          <p:spPr>
            <a:xfrm>
              <a:off x="1665934" y="1011072"/>
              <a:ext cx="484393" cy="151589"/>
            </a:xfrm>
            <a:custGeom>
              <a:avLst/>
              <a:gdLst/>
              <a:ahLst/>
              <a:cxnLst/>
              <a:rect l="l" t="t" r="r" b="b"/>
              <a:pathLst>
                <a:path w="826" h="259" extrusionOk="0">
                  <a:moveTo>
                    <a:pt x="691" y="105"/>
                  </a:moveTo>
                  <a:cubicBezTo>
                    <a:pt x="485" y="0"/>
                    <a:pt x="280" y="20"/>
                    <a:pt x="171" y="77"/>
                  </a:cubicBezTo>
                  <a:cubicBezTo>
                    <a:pt x="84" y="123"/>
                    <a:pt x="31" y="190"/>
                    <a:pt x="0" y="259"/>
                  </a:cubicBezTo>
                  <a:cubicBezTo>
                    <a:pt x="826" y="259"/>
                    <a:pt x="826" y="259"/>
                    <a:pt x="826" y="259"/>
                  </a:cubicBezTo>
                  <a:cubicBezTo>
                    <a:pt x="803" y="196"/>
                    <a:pt x="762" y="140"/>
                    <a:pt x="691" y="1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1" name="Google Shape;981;p49"/>
            <p:cNvSpPr/>
            <p:nvPr/>
          </p:nvSpPr>
          <p:spPr>
            <a:xfrm>
              <a:off x="1639639" y="1162661"/>
              <a:ext cx="527066" cy="136407"/>
            </a:xfrm>
            <a:custGeom>
              <a:avLst/>
              <a:gdLst/>
              <a:ahLst/>
              <a:cxnLst/>
              <a:rect l="l" t="t" r="r" b="b"/>
              <a:pathLst>
                <a:path w="899" h="233" extrusionOk="0">
                  <a:moveTo>
                    <a:pt x="871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53"/>
                    <a:pt x="9" y="106"/>
                    <a:pt x="4" y="150"/>
                  </a:cubicBezTo>
                  <a:cubicBezTo>
                    <a:pt x="0" y="184"/>
                    <a:pt x="15" y="210"/>
                    <a:pt x="22" y="233"/>
                  </a:cubicBezTo>
                  <a:cubicBezTo>
                    <a:pt x="887" y="233"/>
                    <a:pt x="887" y="233"/>
                    <a:pt x="887" y="233"/>
                  </a:cubicBezTo>
                  <a:cubicBezTo>
                    <a:pt x="898" y="163"/>
                    <a:pt x="899" y="77"/>
                    <a:pt x="8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2" name="Google Shape;982;p49"/>
          <p:cNvGrpSpPr/>
          <p:nvPr/>
        </p:nvGrpSpPr>
        <p:grpSpPr>
          <a:xfrm>
            <a:off x="2374048" y="843078"/>
            <a:ext cx="379481" cy="445796"/>
            <a:chOff x="2554206" y="1011105"/>
            <a:chExt cx="613055" cy="720187"/>
          </a:xfrm>
        </p:grpSpPr>
        <p:sp>
          <p:nvSpPr>
            <p:cNvPr id="983" name="Google Shape;983;p49"/>
            <p:cNvSpPr/>
            <p:nvPr/>
          </p:nvSpPr>
          <p:spPr>
            <a:xfrm flipH="1">
              <a:off x="2721847" y="1011105"/>
              <a:ext cx="445414" cy="388012"/>
            </a:xfrm>
            <a:custGeom>
              <a:avLst/>
              <a:gdLst/>
              <a:ahLst/>
              <a:cxnLst/>
              <a:rect l="l" t="t" r="r" b="b"/>
              <a:pathLst>
                <a:path w="885" h="771" extrusionOk="0">
                  <a:moveTo>
                    <a:pt x="708" y="363"/>
                  </a:moveTo>
                  <a:cubicBezTo>
                    <a:pt x="699" y="358"/>
                    <a:pt x="687" y="357"/>
                    <a:pt x="677" y="361"/>
                  </a:cubicBezTo>
                  <a:cubicBezTo>
                    <a:pt x="662" y="366"/>
                    <a:pt x="649" y="378"/>
                    <a:pt x="640" y="395"/>
                  </a:cubicBezTo>
                  <a:cubicBezTo>
                    <a:pt x="630" y="411"/>
                    <a:pt x="626" y="429"/>
                    <a:pt x="629" y="444"/>
                  </a:cubicBezTo>
                  <a:cubicBezTo>
                    <a:pt x="631" y="455"/>
                    <a:pt x="637" y="464"/>
                    <a:pt x="646" y="470"/>
                  </a:cubicBezTo>
                  <a:cubicBezTo>
                    <a:pt x="655" y="475"/>
                    <a:pt x="667" y="476"/>
                    <a:pt x="677" y="471"/>
                  </a:cubicBezTo>
                  <a:cubicBezTo>
                    <a:pt x="551" y="690"/>
                    <a:pt x="551" y="690"/>
                    <a:pt x="551" y="690"/>
                  </a:cubicBezTo>
                  <a:cubicBezTo>
                    <a:pt x="548" y="696"/>
                    <a:pt x="542" y="699"/>
                    <a:pt x="536" y="699"/>
                  </a:cubicBezTo>
                  <a:cubicBezTo>
                    <a:pt x="365" y="699"/>
                    <a:pt x="365" y="699"/>
                    <a:pt x="365" y="699"/>
                  </a:cubicBezTo>
                  <a:cubicBezTo>
                    <a:pt x="362" y="700"/>
                    <a:pt x="359" y="703"/>
                    <a:pt x="359" y="706"/>
                  </a:cubicBezTo>
                  <a:cubicBezTo>
                    <a:pt x="358" y="713"/>
                    <a:pt x="358" y="720"/>
                    <a:pt x="365" y="724"/>
                  </a:cubicBezTo>
                  <a:cubicBezTo>
                    <a:pt x="368" y="726"/>
                    <a:pt x="372" y="728"/>
                    <a:pt x="376" y="730"/>
                  </a:cubicBezTo>
                  <a:cubicBezTo>
                    <a:pt x="387" y="737"/>
                    <a:pt x="388" y="751"/>
                    <a:pt x="378" y="759"/>
                  </a:cubicBezTo>
                  <a:cubicBezTo>
                    <a:pt x="368" y="767"/>
                    <a:pt x="354" y="771"/>
                    <a:pt x="341" y="770"/>
                  </a:cubicBezTo>
                  <a:cubicBezTo>
                    <a:pt x="328" y="771"/>
                    <a:pt x="314" y="768"/>
                    <a:pt x="304" y="759"/>
                  </a:cubicBezTo>
                  <a:cubicBezTo>
                    <a:pt x="294" y="751"/>
                    <a:pt x="295" y="737"/>
                    <a:pt x="306" y="730"/>
                  </a:cubicBezTo>
                  <a:cubicBezTo>
                    <a:pt x="310" y="728"/>
                    <a:pt x="314" y="726"/>
                    <a:pt x="317" y="724"/>
                  </a:cubicBezTo>
                  <a:cubicBezTo>
                    <a:pt x="323" y="720"/>
                    <a:pt x="323" y="713"/>
                    <a:pt x="323" y="706"/>
                  </a:cubicBezTo>
                  <a:cubicBezTo>
                    <a:pt x="323" y="703"/>
                    <a:pt x="320" y="700"/>
                    <a:pt x="317" y="699"/>
                  </a:cubicBezTo>
                  <a:cubicBezTo>
                    <a:pt x="115" y="699"/>
                    <a:pt x="115" y="699"/>
                    <a:pt x="115" y="699"/>
                  </a:cubicBezTo>
                  <a:cubicBezTo>
                    <a:pt x="112" y="699"/>
                    <a:pt x="109" y="697"/>
                    <a:pt x="108" y="694"/>
                  </a:cubicBezTo>
                  <a:cubicBezTo>
                    <a:pt x="108" y="694"/>
                    <a:pt x="108" y="694"/>
                    <a:pt x="108" y="694"/>
                  </a:cubicBezTo>
                  <a:cubicBezTo>
                    <a:pt x="58" y="592"/>
                    <a:pt x="0" y="246"/>
                    <a:pt x="247" y="121"/>
                  </a:cubicBezTo>
                  <a:cubicBezTo>
                    <a:pt x="487" y="0"/>
                    <a:pt x="726" y="23"/>
                    <a:pt x="852" y="89"/>
                  </a:cubicBezTo>
                  <a:cubicBezTo>
                    <a:pt x="862" y="94"/>
                    <a:pt x="871" y="99"/>
                    <a:pt x="879" y="104"/>
                  </a:cubicBezTo>
                  <a:cubicBezTo>
                    <a:pt x="883" y="107"/>
                    <a:pt x="885" y="112"/>
                    <a:pt x="882" y="116"/>
                  </a:cubicBezTo>
                  <a:cubicBezTo>
                    <a:pt x="725" y="389"/>
                    <a:pt x="725" y="389"/>
                    <a:pt x="725" y="389"/>
                  </a:cubicBezTo>
                  <a:cubicBezTo>
                    <a:pt x="723" y="378"/>
                    <a:pt x="717" y="368"/>
                    <a:pt x="708" y="3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4" name="Google Shape;984;p49"/>
            <p:cNvSpPr/>
            <p:nvPr/>
          </p:nvSpPr>
          <p:spPr>
            <a:xfrm flipH="1">
              <a:off x="2554206" y="1072424"/>
              <a:ext cx="329184" cy="568718"/>
            </a:xfrm>
            <a:custGeom>
              <a:avLst/>
              <a:gdLst/>
              <a:ahLst/>
              <a:cxnLst/>
              <a:rect l="l" t="t" r="r" b="b"/>
              <a:pathLst>
                <a:path w="654" h="1130" extrusionOk="0">
                  <a:moveTo>
                    <a:pt x="208" y="896"/>
                  </a:moveTo>
                  <a:cubicBezTo>
                    <a:pt x="217" y="891"/>
                    <a:pt x="224" y="882"/>
                    <a:pt x="225" y="871"/>
                  </a:cubicBezTo>
                  <a:cubicBezTo>
                    <a:pt x="228" y="856"/>
                    <a:pt x="224" y="838"/>
                    <a:pt x="214" y="822"/>
                  </a:cubicBezTo>
                  <a:cubicBezTo>
                    <a:pt x="205" y="805"/>
                    <a:pt x="192" y="793"/>
                    <a:pt x="177" y="787"/>
                  </a:cubicBezTo>
                  <a:cubicBezTo>
                    <a:pt x="167" y="784"/>
                    <a:pt x="156" y="784"/>
                    <a:pt x="147" y="790"/>
                  </a:cubicBezTo>
                  <a:cubicBezTo>
                    <a:pt x="137" y="795"/>
                    <a:pt x="131" y="805"/>
                    <a:pt x="130" y="816"/>
                  </a:cubicBezTo>
                  <a:cubicBezTo>
                    <a:pt x="3" y="597"/>
                    <a:pt x="3" y="597"/>
                    <a:pt x="3" y="597"/>
                  </a:cubicBezTo>
                  <a:cubicBezTo>
                    <a:pt x="0" y="591"/>
                    <a:pt x="0" y="585"/>
                    <a:pt x="3" y="579"/>
                  </a:cubicBezTo>
                  <a:cubicBezTo>
                    <a:pt x="142" y="339"/>
                    <a:pt x="142" y="339"/>
                    <a:pt x="142" y="339"/>
                  </a:cubicBezTo>
                  <a:cubicBezTo>
                    <a:pt x="142" y="336"/>
                    <a:pt x="142" y="332"/>
                    <a:pt x="139" y="330"/>
                  </a:cubicBezTo>
                  <a:cubicBezTo>
                    <a:pt x="133" y="326"/>
                    <a:pt x="127" y="323"/>
                    <a:pt x="121" y="326"/>
                  </a:cubicBezTo>
                  <a:cubicBezTo>
                    <a:pt x="117" y="328"/>
                    <a:pt x="113" y="331"/>
                    <a:pt x="110" y="333"/>
                  </a:cubicBezTo>
                  <a:cubicBezTo>
                    <a:pt x="98" y="339"/>
                    <a:pt x="85" y="333"/>
                    <a:pt x="83" y="320"/>
                  </a:cubicBezTo>
                  <a:cubicBezTo>
                    <a:pt x="81" y="307"/>
                    <a:pt x="85" y="294"/>
                    <a:pt x="92" y="282"/>
                  </a:cubicBezTo>
                  <a:cubicBezTo>
                    <a:pt x="99" y="271"/>
                    <a:pt x="108" y="260"/>
                    <a:pt x="120" y="256"/>
                  </a:cubicBezTo>
                  <a:cubicBezTo>
                    <a:pt x="132" y="251"/>
                    <a:pt x="144" y="259"/>
                    <a:pt x="144" y="272"/>
                  </a:cubicBezTo>
                  <a:cubicBezTo>
                    <a:pt x="145" y="276"/>
                    <a:pt x="144" y="281"/>
                    <a:pt x="144" y="285"/>
                  </a:cubicBezTo>
                  <a:cubicBezTo>
                    <a:pt x="145" y="293"/>
                    <a:pt x="150" y="296"/>
                    <a:pt x="157" y="299"/>
                  </a:cubicBezTo>
                  <a:cubicBezTo>
                    <a:pt x="160" y="301"/>
                    <a:pt x="163" y="299"/>
                    <a:pt x="166" y="297"/>
                  </a:cubicBezTo>
                  <a:cubicBezTo>
                    <a:pt x="334" y="6"/>
                    <a:pt x="334" y="6"/>
                    <a:pt x="334" y="6"/>
                  </a:cubicBezTo>
                  <a:cubicBezTo>
                    <a:pt x="337" y="2"/>
                    <a:pt x="343" y="0"/>
                    <a:pt x="347" y="3"/>
                  </a:cubicBezTo>
                  <a:cubicBezTo>
                    <a:pt x="480" y="102"/>
                    <a:pt x="524" y="251"/>
                    <a:pt x="535" y="353"/>
                  </a:cubicBezTo>
                  <a:cubicBezTo>
                    <a:pt x="542" y="405"/>
                    <a:pt x="507" y="442"/>
                    <a:pt x="511" y="473"/>
                  </a:cubicBezTo>
                  <a:cubicBezTo>
                    <a:pt x="518" y="532"/>
                    <a:pt x="648" y="625"/>
                    <a:pt x="651" y="690"/>
                  </a:cubicBezTo>
                  <a:cubicBezTo>
                    <a:pt x="654" y="734"/>
                    <a:pt x="565" y="752"/>
                    <a:pt x="550" y="781"/>
                  </a:cubicBezTo>
                  <a:cubicBezTo>
                    <a:pt x="543" y="794"/>
                    <a:pt x="562" y="823"/>
                    <a:pt x="560" y="841"/>
                  </a:cubicBezTo>
                  <a:cubicBezTo>
                    <a:pt x="559" y="857"/>
                    <a:pt x="515" y="874"/>
                    <a:pt x="515" y="874"/>
                  </a:cubicBezTo>
                  <a:cubicBezTo>
                    <a:pt x="515" y="874"/>
                    <a:pt x="546" y="903"/>
                    <a:pt x="548" y="916"/>
                  </a:cubicBezTo>
                  <a:cubicBezTo>
                    <a:pt x="549" y="932"/>
                    <a:pt x="520" y="957"/>
                    <a:pt x="519" y="973"/>
                  </a:cubicBezTo>
                  <a:cubicBezTo>
                    <a:pt x="519" y="989"/>
                    <a:pt x="545" y="1030"/>
                    <a:pt x="532" y="1073"/>
                  </a:cubicBezTo>
                  <a:cubicBezTo>
                    <a:pt x="515" y="1130"/>
                    <a:pt x="356" y="1091"/>
                    <a:pt x="288" y="1083"/>
                  </a:cubicBezTo>
                  <a:cubicBezTo>
                    <a:pt x="286" y="1083"/>
                    <a:pt x="283" y="1082"/>
                    <a:pt x="282" y="1079"/>
                  </a:cubicBezTo>
                  <a:cubicBezTo>
                    <a:pt x="177" y="898"/>
                    <a:pt x="177" y="898"/>
                    <a:pt x="177" y="898"/>
                  </a:cubicBezTo>
                  <a:cubicBezTo>
                    <a:pt x="188" y="902"/>
                    <a:pt x="199" y="902"/>
                    <a:pt x="208" y="89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5" name="Google Shape;985;p49"/>
            <p:cNvSpPr/>
            <p:nvPr/>
          </p:nvSpPr>
          <p:spPr>
            <a:xfrm flipH="1">
              <a:off x="2750903" y="1372925"/>
              <a:ext cx="354381" cy="358367"/>
            </a:xfrm>
            <a:custGeom>
              <a:avLst/>
              <a:gdLst/>
              <a:ahLst/>
              <a:cxnLst/>
              <a:rect l="l" t="t" r="r" b="b"/>
              <a:pathLst>
                <a:path w="704" h="712" extrusionOk="0">
                  <a:moveTo>
                    <a:pt x="11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162" y="7"/>
                    <a:pt x="157" y="17"/>
                    <a:pt x="157" y="28"/>
                  </a:cubicBezTo>
                  <a:cubicBezTo>
                    <a:pt x="157" y="38"/>
                    <a:pt x="162" y="48"/>
                    <a:pt x="170" y="55"/>
                  </a:cubicBezTo>
                  <a:cubicBezTo>
                    <a:pt x="182" y="65"/>
                    <a:pt x="199" y="70"/>
                    <a:pt x="218" y="70"/>
                  </a:cubicBezTo>
                  <a:cubicBezTo>
                    <a:pt x="237" y="70"/>
                    <a:pt x="254" y="65"/>
                    <a:pt x="267" y="55"/>
                  </a:cubicBezTo>
                  <a:cubicBezTo>
                    <a:pt x="275" y="48"/>
                    <a:pt x="280" y="38"/>
                    <a:pt x="280" y="28"/>
                  </a:cubicBezTo>
                  <a:cubicBezTo>
                    <a:pt x="280" y="17"/>
                    <a:pt x="275" y="7"/>
                    <a:pt x="266" y="0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417" y="0"/>
                    <a:pt x="423" y="3"/>
                    <a:pt x="426" y="9"/>
                  </a:cubicBezTo>
                  <a:cubicBezTo>
                    <a:pt x="565" y="249"/>
                    <a:pt x="565" y="249"/>
                    <a:pt x="565" y="249"/>
                  </a:cubicBezTo>
                  <a:cubicBezTo>
                    <a:pt x="568" y="251"/>
                    <a:pt x="571" y="253"/>
                    <a:pt x="575" y="251"/>
                  </a:cubicBezTo>
                  <a:cubicBezTo>
                    <a:pt x="581" y="248"/>
                    <a:pt x="586" y="244"/>
                    <a:pt x="587" y="237"/>
                  </a:cubicBezTo>
                  <a:cubicBezTo>
                    <a:pt x="587" y="233"/>
                    <a:pt x="587" y="228"/>
                    <a:pt x="587" y="224"/>
                  </a:cubicBezTo>
                  <a:cubicBezTo>
                    <a:pt x="587" y="211"/>
                    <a:pt x="599" y="203"/>
                    <a:pt x="611" y="208"/>
                  </a:cubicBezTo>
                  <a:cubicBezTo>
                    <a:pt x="623" y="212"/>
                    <a:pt x="633" y="223"/>
                    <a:pt x="639" y="234"/>
                  </a:cubicBezTo>
                  <a:cubicBezTo>
                    <a:pt x="646" y="245"/>
                    <a:pt x="650" y="259"/>
                    <a:pt x="648" y="272"/>
                  </a:cubicBezTo>
                  <a:cubicBezTo>
                    <a:pt x="646" y="285"/>
                    <a:pt x="633" y="290"/>
                    <a:pt x="622" y="284"/>
                  </a:cubicBezTo>
                  <a:cubicBezTo>
                    <a:pt x="618" y="282"/>
                    <a:pt x="614" y="280"/>
                    <a:pt x="611" y="278"/>
                  </a:cubicBezTo>
                  <a:cubicBezTo>
                    <a:pt x="604" y="275"/>
                    <a:pt x="598" y="278"/>
                    <a:pt x="592" y="282"/>
                  </a:cubicBezTo>
                  <a:cubicBezTo>
                    <a:pt x="589" y="283"/>
                    <a:pt x="589" y="287"/>
                    <a:pt x="589" y="291"/>
                  </a:cubicBezTo>
                  <a:cubicBezTo>
                    <a:pt x="700" y="482"/>
                    <a:pt x="700" y="482"/>
                    <a:pt x="700" y="482"/>
                  </a:cubicBezTo>
                  <a:cubicBezTo>
                    <a:pt x="700" y="482"/>
                    <a:pt x="701" y="484"/>
                    <a:pt x="700" y="485"/>
                  </a:cubicBezTo>
                  <a:cubicBezTo>
                    <a:pt x="700" y="487"/>
                    <a:pt x="699" y="488"/>
                    <a:pt x="699" y="488"/>
                  </a:cubicBezTo>
                  <a:cubicBezTo>
                    <a:pt x="699" y="488"/>
                    <a:pt x="699" y="488"/>
                    <a:pt x="699" y="488"/>
                  </a:cubicBezTo>
                  <a:cubicBezTo>
                    <a:pt x="671" y="516"/>
                    <a:pt x="704" y="593"/>
                    <a:pt x="688" y="619"/>
                  </a:cubicBezTo>
                  <a:cubicBezTo>
                    <a:pt x="664" y="659"/>
                    <a:pt x="299" y="712"/>
                    <a:pt x="119" y="586"/>
                  </a:cubicBezTo>
                  <a:cubicBezTo>
                    <a:pt x="83" y="561"/>
                    <a:pt x="129" y="479"/>
                    <a:pt x="98" y="269"/>
                  </a:cubicBezTo>
                  <a:cubicBezTo>
                    <a:pt x="84" y="172"/>
                    <a:pt x="45" y="96"/>
                    <a:pt x="3" y="12"/>
                  </a:cubicBezTo>
                  <a:cubicBezTo>
                    <a:pt x="0" y="7"/>
                    <a:pt x="4" y="0"/>
                    <a:pt x="1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86" name="Google Shape;986;p49"/>
          <p:cNvGrpSpPr/>
          <p:nvPr/>
        </p:nvGrpSpPr>
        <p:grpSpPr>
          <a:xfrm>
            <a:off x="6922223" y="797418"/>
            <a:ext cx="460705" cy="491455"/>
            <a:chOff x="9901824" y="937343"/>
            <a:chExt cx="744273" cy="793950"/>
          </a:xfrm>
        </p:grpSpPr>
        <p:grpSp>
          <p:nvGrpSpPr>
            <p:cNvPr id="987" name="Google Shape;987;p49"/>
            <p:cNvGrpSpPr/>
            <p:nvPr/>
          </p:nvGrpSpPr>
          <p:grpSpPr>
            <a:xfrm>
              <a:off x="9901824" y="937343"/>
              <a:ext cx="744273" cy="793950"/>
              <a:chOff x="9901824" y="937343"/>
              <a:chExt cx="744273" cy="793950"/>
            </a:xfrm>
          </p:grpSpPr>
          <p:sp>
            <p:nvSpPr>
              <p:cNvPr id="988" name="Google Shape;988;p49"/>
              <p:cNvSpPr/>
              <p:nvPr/>
            </p:nvSpPr>
            <p:spPr>
              <a:xfrm>
                <a:off x="10463799" y="1043794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89" name="Google Shape;989;p49"/>
              <p:cNvSpPr/>
              <p:nvPr/>
            </p:nvSpPr>
            <p:spPr>
              <a:xfrm>
                <a:off x="10546077" y="1303491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0" name="Google Shape;990;p49"/>
              <p:cNvSpPr/>
              <p:nvPr/>
            </p:nvSpPr>
            <p:spPr>
              <a:xfrm>
                <a:off x="10463799" y="1499539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1" name="Google Shape;991;p49"/>
              <p:cNvSpPr/>
              <p:nvPr/>
            </p:nvSpPr>
            <p:spPr>
              <a:xfrm>
                <a:off x="10008275" y="1500204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2" name="Google Shape;992;p49"/>
              <p:cNvSpPr/>
              <p:nvPr/>
            </p:nvSpPr>
            <p:spPr>
              <a:xfrm>
                <a:off x="9901824" y="1303934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3" name="Google Shape;993;p49"/>
              <p:cNvSpPr/>
              <p:nvPr/>
            </p:nvSpPr>
            <p:spPr>
              <a:xfrm>
                <a:off x="10008275" y="1044237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4" name="Google Shape;994;p49"/>
              <p:cNvSpPr/>
              <p:nvPr/>
            </p:nvSpPr>
            <p:spPr>
              <a:xfrm>
                <a:off x="10267751" y="937343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5" name="Google Shape;995;p49"/>
              <p:cNvSpPr/>
              <p:nvPr/>
            </p:nvSpPr>
            <p:spPr>
              <a:xfrm>
                <a:off x="10183698" y="1629498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6" name="Google Shape;996;p49"/>
              <p:cNvSpPr/>
              <p:nvPr/>
            </p:nvSpPr>
            <p:spPr>
              <a:xfrm>
                <a:off x="10188356" y="1667865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97" name="Google Shape;997;p49"/>
              <p:cNvSpPr/>
              <p:nvPr/>
            </p:nvSpPr>
            <p:spPr>
              <a:xfrm>
                <a:off x="10212751" y="1705567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998" name="Google Shape;998;p49"/>
            <p:cNvSpPr/>
            <p:nvPr/>
          </p:nvSpPr>
          <p:spPr>
            <a:xfrm>
              <a:off x="10047751" y="1220548"/>
              <a:ext cx="217117" cy="205362"/>
            </a:xfrm>
            <a:custGeom>
              <a:avLst/>
              <a:gdLst/>
              <a:ahLst/>
              <a:cxnLst/>
              <a:rect l="l" t="t" r="r" b="b"/>
              <a:pathLst>
                <a:path w="380" h="359" extrusionOk="0">
                  <a:moveTo>
                    <a:pt x="63" y="268"/>
                  </a:moveTo>
                  <a:cubicBezTo>
                    <a:pt x="78" y="297"/>
                    <a:pt x="94" y="324"/>
                    <a:pt x="108" y="350"/>
                  </a:cubicBezTo>
                  <a:cubicBezTo>
                    <a:pt x="113" y="359"/>
                    <a:pt x="113" y="359"/>
                    <a:pt x="113" y="359"/>
                  </a:cubicBezTo>
                  <a:cubicBezTo>
                    <a:pt x="380" y="206"/>
                    <a:pt x="380" y="206"/>
                    <a:pt x="380" y="206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2" y="2"/>
                    <a:pt x="22" y="4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0" y="88"/>
                    <a:pt x="14" y="174"/>
                    <a:pt x="63" y="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9"/>
            <p:cNvSpPr/>
            <p:nvPr/>
          </p:nvSpPr>
          <p:spPr>
            <a:xfrm>
              <a:off x="10063053" y="1080830"/>
              <a:ext cx="205806" cy="250604"/>
            </a:xfrm>
            <a:custGeom>
              <a:avLst/>
              <a:gdLst/>
              <a:ahLst/>
              <a:cxnLst/>
              <a:rect l="l" t="t" r="r" b="b"/>
              <a:pathLst>
                <a:path w="360" h="438" extrusionOk="0">
                  <a:moveTo>
                    <a:pt x="0" y="230"/>
                  </a:moveTo>
                  <a:cubicBezTo>
                    <a:pt x="360" y="438"/>
                    <a:pt x="360" y="438"/>
                    <a:pt x="360" y="438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174" y="3"/>
                    <a:pt x="40" y="117"/>
                    <a:pt x="0" y="23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49"/>
            <p:cNvSpPr/>
            <p:nvPr/>
          </p:nvSpPr>
          <p:spPr>
            <a:xfrm>
              <a:off x="10276400" y="1080830"/>
              <a:ext cx="208024" cy="250604"/>
            </a:xfrm>
            <a:custGeom>
              <a:avLst/>
              <a:gdLst/>
              <a:ahLst/>
              <a:cxnLst/>
              <a:rect l="l" t="t" r="r" b="b"/>
              <a:pathLst>
                <a:path w="364" h="438" extrusionOk="0">
                  <a:moveTo>
                    <a:pt x="0" y="0"/>
                  </a:moveTo>
                  <a:cubicBezTo>
                    <a:pt x="0" y="438"/>
                    <a:pt x="0" y="438"/>
                    <a:pt x="0" y="438"/>
                  </a:cubicBezTo>
                  <a:cubicBezTo>
                    <a:pt x="364" y="228"/>
                    <a:pt x="364" y="228"/>
                    <a:pt x="364" y="228"/>
                  </a:cubicBezTo>
                  <a:cubicBezTo>
                    <a:pt x="323" y="115"/>
                    <a:pt x="186" y="1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9"/>
            <p:cNvSpPr/>
            <p:nvPr/>
          </p:nvSpPr>
          <p:spPr>
            <a:xfrm>
              <a:off x="10280392" y="1218773"/>
              <a:ext cx="219334" cy="208689"/>
            </a:xfrm>
            <a:custGeom>
              <a:avLst/>
              <a:gdLst/>
              <a:ahLst/>
              <a:cxnLst/>
              <a:rect l="l" t="t" r="r" b="b"/>
              <a:pathLst>
                <a:path w="384" h="365" extrusionOk="0">
                  <a:moveTo>
                    <a:pt x="322" y="271"/>
                  </a:moveTo>
                  <a:cubicBezTo>
                    <a:pt x="371" y="177"/>
                    <a:pt x="384" y="91"/>
                    <a:pt x="364" y="9"/>
                  </a:cubicBezTo>
                  <a:cubicBezTo>
                    <a:pt x="364" y="9"/>
                    <a:pt x="364" y="9"/>
                    <a:pt x="364" y="9"/>
                  </a:cubicBezTo>
                  <a:cubicBezTo>
                    <a:pt x="363" y="6"/>
                    <a:pt x="362" y="3"/>
                    <a:pt x="361" y="0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270" y="365"/>
                    <a:pt x="270" y="365"/>
                    <a:pt x="270" y="365"/>
                  </a:cubicBezTo>
                  <a:cubicBezTo>
                    <a:pt x="277" y="353"/>
                    <a:pt x="277" y="353"/>
                    <a:pt x="277" y="353"/>
                  </a:cubicBezTo>
                  <a:cubicBezTo>
                    <a:pt x="291" y="327"/>
                    <a:pt x="307" y="300"/>
                    <a:pt x="322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9"/>
            <p:cNvSpPr/>
            <p:nvPr/>
          </p:nvSpPr>
          <p:spPr>
            <a:xfrm>
              <a:off x="10116279" y="1345184"/>
              <a:ext cx="152580" cy="267681"/>
            </a:xfrm>
            <a:custGeom>
              <a:avLst/>
              <a:gdLst/>
              <a:ahLst/>
              <a:cxnLst/>
              <a:rect l="l" t="t" r="r" b="b"/>
              <a:pathLst>
                <a:path w="267" h="468" extrusionOk="0">
                  <a:moveTo>
                    <a:pt x="267" y="468"/>
                  </a:moveTo>
                  <a:cubicBezTo>
                    <a:pt x="267" y="0"/>
                    <a:pt x="267" y="0"/>
                    <a:pt x="267" y="0"/>
                  </a:cubicBezTo>
                  <a:cubicBezTo>
                    <a:pt x="0" y="153"/>
                    <a:pt x="0" y="153"/>
                    <a:pt x="0" y="153"/>
                  </a:cubicBezTo>
                  <a:cubicBezTo>
                    <a:pt x="21" y="190"/>
                    <a:pt x="42" y="229"/>
                    <a:pt x="61" y="272"/>
                  </a:cubicBezTo>
                  <a:cubicBezTo>
                    <a:pt x="75" y="304"/>
                    <a:pt x="83" y="346"/>
                    <a:pt x="90" y="383"/>
                  </a:cubicBezTo>
                  <a:cubicBezTo>
                    <a:pt x="92" y="398"/>
                    <a:pt x="95" y="411"/>
                    <a:pt x="98" y="424"/>
                  </a:cubicBezTo>
                  <a:cubicBezTo>
                    <a:pt x="105" y="457"/>
                    <a:pt x="116" y="466"/>
                    <a:pt x="151" y="467"/>
                  </a:cubicBezTo>
                  <a:cubicBezTo>
                    <a:pt x="157" y="468"/>
                    <a:pt x="157" y="468"/>
                    <a:pt x="157" y="468"/>
                  </a:cubicBezTo>
                  <a:cubicBezTo>
                    <a:pt x="185" y="468"/>
                    <a:pt x="185" y="468"/>
                    <a:pt x="185" y="468"/>
                  </a:cubicBezTo>
                  <a:cubicBezTo>
                    <a:pt x="237" y="468"/>
                    <a:pt x="237" y="468"/>
                    <a:pt x="237" y="468"/>
                  </a:cubicBezTo>
                  <a:cubicBezTo>
                    <a:pt x="247" y="468"/>
                    <a:pt x="257" y="468"/>
                    <a:pt x="267" y="4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9"/>
            <p:cNvSpPr/>
            <p:nvPr/>
          </p:nvSpPr>
          <p:spPr>
            <a:xfrm>
              <a:off x="10276400" y="1345184"/>
              <a:ext cx="154798" cy="267681"/>
            </a:xfrm>
            <a:custGeom>
              <a:avLst/>
              <a:gdLst/>
              <a:ahLst/>
              <a:cxnLst/>
              <a:rect l="l" t="t" r="r" b="b"/>
              <a:pathLst>
                <a:path w="271" h="468" extrusionOk="0">
                  <a:moveTo>
                    <a:pt x="174" y="424"/>
                  </a:moveTo>
                  <a:cubicBezTo>
                    <a:pt x="177" y="411"/>
                    <a:pt x="180" y="398"/>
                    <a:pt x="182" y="383"/>
                  </a:cubicBezTo>
                  <a:cubicBezTo>
                    <a:pt x="189" y="346"/>
                    <a:pt x="197" y="304"/>
                    <a:pt x="211" y="272"/>
                  </a:cubicBezTo>
                  <a:cubicBezTo>
                    <a:pt x="230" y="229"/>
                    <a:pt x="251" y="191"/>
                    <a:pt x="271" y="15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5" y="467"/>
                    <a:pt x="5" y="467"/>
                    <a:pt x="5" y="467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5" y="468"/>
                    <a:pt x="5" y="468"/>
                    <a:pt x="5" y="468"/>
                  </a:cubicBezTo>
                  <a:cubicBezTo>
                    <a:pt x="15" y="468"/>
                    <a:pt x="25" y="468"/>
                    <a:pt x="36" y="468"/>
                  </a:cubicBezTo>
                  <a:cubicBezTo>
                    <a:pt x="42" y="467"/>
                    <a:pt x="42" y="467"/>
                    <a:pt x="42" y="467"/>
                  </a:cubicBezTo>
                  <a:cubicBezTo>
                    <a:pt x="94" y="468"/>
                    <a:pt x="94" y="468"/>
                    <a:pt x="94" y="468"/>
                  </a:cubicBezTo>
                  <a:cubicBezTo>
                    <a:pt x="101" y="468"/>
                    <a:pt x="108" y="468"/>
                    <a:pt x="115" y="467"/>
                  </a:cubicBezTo>
                  <a:cubicBezTo>
                    <a:pt x="157" y="467"/>
                    <a:pt x="167" y="456"/>
                    <a:pt x="174" y="4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4" name="Google Shape;1004;p49"/>
          <p:cNvGrpSpPr/>
          <p:nvPr/>
        </p:nvGrpSpPr>
        <p:grpSpPr>
          <a:xfrm>
            <a:off x="2993392" y="843244"/>
            <a:ext cx="369868" cy="445629"/>
            <a:chOff x="3554761" y="1011374"/>
            <a:chExt cx="597525" cy="719918"/>
          </a:xfrm>
        </p:grpSpPr>
        <p:sp>
          <p:nvSpPr>
            <p:cNvPr id="1005" name="Google Shape;1005;p49"/>
            <p:cNvSpPr/>
            <p:nvPr/>
          </p:nvSpPr>
          <p:spPr>
            <a:xfrm>
              <a:off x="3615879" y="1376596"/>
              <a:ext cx="441685" cy="354696"/>
            </a:xfrm>
            <a:custGeom>
              <a:avLst/>
              <a:gdLst/>
              <a:ahLst/>
              <a:cxnLst/>
              <a:rect l="l" t="t" r="r" b="b"/>
              <a:pathLst>
                <a:path w="797" h="638" extrusionOk="0">
                  <a:moveTo>
                    <a:pt x="674" y="281"/>
                  </a:moveTo>
                  <a:cubicBezTo>
                    <a:pt x="667" y="288"/>
                    <a:pt x="658" y="291"/>
                    <a:pt x="648" y="290"/>
                  </a:cubicBezTo>
                  <a:cubicBezTo>
                    <a:pt x="634" y="289"/>
                    <a:pt x="620" y="281"/>
                    <a:pt x="608" y="269"/>
                  </a:cubicBezTo>
                  <a:cubicBezTo>
                    <a:pt x="595" y="257"/>
                    <a:pt x="588" y="243"/>
                    <a:pt x="586" y="228"/>
                  </a:cubicBezTo>
                  <a:cubicBezTo>
                    <a:pt x="585" y="219"/>
                    <a:pt x="589" y="209"/>
                    <a:pt x="595" y="202"/>
                  </a:cubicBezTo>
                  <a:cubicBezTo>
                    <a:pt x="602" y="195"/>
                    <a:pt x="612" y="192"/>
                    <a:pt x="622" y="193"/>
                  </a:cubicBezTo>
                  <a:cubicBezTo>
                    <a:pt x="433" y="4"/>
                    <a:pt x="433" y="4"/>
                    <a:pt x="433" y="4"/>
                  </a:cubicBezTo>
                  <a:cubicBezTo>
                    <a:pt x="429" y="0"/>
                    <a:pt x="423" y="0"/>
                    <a:pt x="419" y="4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4" y="209"/>
                    <a:pt x="212" y="210"/>
                    <a:pt x="209" y="210"/>
                  </a:cubicBezTo>
                  <a:cubicBezTo>
                    <a:pt x="208" y="210"/>
                    <a:pt x="206" y="210"/>
                    <a:pt x="205" y="209"/>
                  </a:cubicBezTo>
                  <a:cubicBezTo>
                    <a:pt x="201" y="204"/>
                    <a:pt x="197" y="200"/>
                    <a:pt x="198" y="193"/>
                  </a:cubicBezTo>
                  <a:cubicBezTo>
                    <a:pt x="199" y="190"/>
                    <a:pt x="200" y="186"/>
                    <a:pt x="201" y="182"/>
                  </a:cubicBezTo>
                  <a:cubicBezTo>
                    <a:pt x="204" y="171"/>
                    <a:pt x="195" y="161"/>
                    <a:pt x="184" y="162"/>
                  </a:cubicBezTo>
                  <a:cubicBezTo>
                    <a:pt x="172" y="163"/>
                    <a:pt x="161" y="170"/>
                    <a:pt x="153" y="179"/>
                  </a:cubicBezTo>
                  <a:cubicBezTo>
                    <a:pt x="144" y="187"/>
                    <a:pt x="137" y="198"/>
                    <a:pt x="136" y="210"/>
                  </a:cubicBezTo>
                  <a:cubicBezTo>
                    <a:pt x="135" y="221"/>
                    <a:pt x="145" y="230"/>
                    <a:pt x="156" y="227"/>
                  </a:cubicBezTo>
                  <a:cubicBezTo>
                    <a:pt x="160" y="226"/>
                    <a:pt x="164" y="225"/>
                    <a:pt x="167" y="224"/>
                  </a:cubicBezTo>
                  <a:cubicBezTo>
                    <a:pt x="174" y="223"/>
                    <a:pt x="178" y="227"/>
                    <a:pt x="183" y="231"/>
                  </a:cubicBezTo>
                  <a:cubicBezTo>
                    <a:pt x="184" y="232"/>
                    <a:pt x="184" y="234"/>
                    <a:pt x="184" y="235"/>
                  </a:cubicBezTo>
                  <a:cubicBezTo>
                    <a:pt x="184" y="237"/>
                    <a:pt x="183" y="240"/>
                    <a:pt x="181" y="242"/>
                  </a:cubicBezTo>
                  <a:cubicBezTo>
                    <a:pt x="4" y="419"/>
                    <a:pt x="4" y="419"/>
                    <a:pt x="4" y="419"/>
                  </a:cubicBezTo>
                  <a:cubicBezTo>
                    <a:pt x="0" y="423"/>
                    <a:pt x="1" y="427"/>
                    <a:pt x="2" y="430"/>
                  </a:cubicBezTo>
                  <a:cubicBezTo>
                    <a:pt x="32" y="483"/>
                    <a:pt x="232" y="420"/>
                    <a:pt x="247" y="435"/>
                  </a:cubicBezTo>
                  <a:cubicBezTo>
                    <a:pt x="274" y="459"/>
                    <a:pt x="244" y="530"/>
                    <a:pt x="258" y="554"/>
                  </a:cubicBezTo>
                  <a:cubicBezTo>
                    <a:pt x="279" y="589"/>
                    <a:pt x="609" y="638"/>
                    <a:pt x="773" y="524"/>
                  </a:cubicBezTo>
                  <a:cubicBezTo>
                    <a:pt x="797" y="507"/>
                    <a:pt x="779" y="460"/>
                    <a:pt x="781" y="357"/>
                  </a:cubicBezTo>
                  <a:cubicBezTo>
                    <a:pt x="781" y="354"/>
                    <a:pt x="780" y="352"/>
                    <a:pt x="779" y="350"/>
                  </a:cubicBezTo>
                  <a:cubicBezTo>
                    <a:pt x="683" y="255"/>
                    <a:pt x="683" y="255"/>
                    <a:pt x="683" y="255"/>
                  </a:cubicBezTo>
                  <a:cubicBezTo>
                    <a:pt x="684" y="265"/>
                    <a:pt x="681" y="274"/>
                    <a:pt x="674" y="2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9"/>
            <p:cNvSpPr/>
            <p:nvPr/>
          </p:nvSpPr>
          <p:spPr>
            <a:xfrm>
              <a:off x="3554761" y="1164199"/>
              <a:ext cx="288366" cy="430478"/>
            </a:xfrm>
            <a:custGeom>
              <a:avLst/>
              <a:gdLst/>
              <a:ahLst/>
              <a:cxnLst/>
              <a:rect l="l" t="t" r="r" b="b"/>
              <a:pathLst>
                <a:path w="520" h="774" extrusionOk="0">
                  <a:moveTo>
                    <a:pt x="2" y="460"/>
                  </a:moveTo>
                  <a:cubicBezTo>
                    <a:pt x="0" y="499"/>
                    <a:pt x="80" y="515"/>
                    <a:pt x="94" y="542"/>
                  </a:cubicBezTo>
                  <a:cubicBezTo>
                    <a:pt x="100" y="554"/>
                    <a:pt x="83" y="580"/>
                    <a:pt x="84" y="597"/>
                  </a:cubicBezTo>
                  <a:cubicBezTo>
                    <a:pt x="86" y="610"/>
                    <a:pt x="125" y="626"/>
                    <a:pt x="125" y="626"/>
                  </a:cubicBezTo>
                  <a:cubicBezTo>
                    <a:pt x="125" y="626"/>
                    <a:pt x="97" y="652"/>
                    <a:pt x="96" y="664"/>
                  </a:cubicBezTo>
                  <a:cubicBezTo>
                    <a:pt x="95" y="679"/>
                    <a:pt x="121" y="701"/>
                    <a:pt x="122" y="716"/>
                  </a:cubicBezTo>
                  <a:cubicBezTo>
                    <a:pt x="122" y="723"/>
                    <a:pt x="116" y="737"/>
                    <a:pt x="111" y="754"/>
                  </a:cubicBezTo>
                  <a:cubicBezTo>
                    <a:pt x="108" y="767"/>
                    <a:pt x="114" y="774"/>
                    <a:pt x="127" y="763"/>
                  </a:cubicBezTo>
                  <a:cubicBezTo>
                    <a:pt x="265" y="624"/>
                    <a:pt x="265" y="624"/>
                    <a:pt x="265" y="624"/>
                  </a:cubicBezTo>
                  <a:cubicBezTo>
                    <a:pt x="255" y="626"/>
                    <a:pt x="246" y="622"/>
                    <a:pt x="239" y="615"/>
                  </a:cubicBezTo>
                  <a:cubicBezTo>
                    <a:pt x="232" y="609"/>
                    <a:pt x="229" y="599"/>
                    <a:pt x="230" y="589"/>
                  </a:cubicBezTo>
                  <a:cubicBezTo>
                    <a:pt x="231" y="575"/>
                    <a:pt x="239" y="561"/>
                    <a:pt x="251" y="549"/>
                  </a:cubicBezTo>
                  <a:cubicBezTo>
                    <a:pt x="263" y="536"/>
                    <a:pt x="277" y="529"/>
                    <a:pt x="292" y="528"/>
                  </a:cubicBezTo>
                  <a:cubicBezTo>
                    <a:pt x="301" y="527"/>
                    <a:pt x="311" y="530"/>
                    <a:pt x="318" y="537"/>
                  </a:cubicBezTo>
                  <a:cubicBezTo>
                    <a:pt x="324" y="544"/>
                    <a:pt x="328" y="553"/>
                    <a:pt x="326" y="563"/>
                  </a:cubicBezTo>
                  <a:cubicBezTo>
                    <a:pt x="516" y="374"/>
                    <a:pt x="516" y="374"/>
                    <a:pt x="516" y="374"/>
                  </a:cubicBezTo>
                  <a:cubicBezTo>
                    <a:pt x="520" y="370"/>
                    <a:pt x="520" y="364"/>
                    <a:pt x="516" y="361"/>
                  </a:cubicBezTo>
                  <a:cubicBezTo>
                    <a:pt x="313" y="157"/>
                    <a:pt x="313" y="157"/>
                    <a:pt x="313" y="157"/>
                  </a:cubicBezTo>
                  <a:cubicBezTo>
                    <a:pt x="311" y="155"/>
                    <a:pt x="310" y="153"/>
                    <a:pt x="310" y="150"/>
                  </a:cubicBezTo>
                  <a:cubicBezTo>
                    <a:pt x="310" y="149"/>
                    <a:pt x="310" y="148"/>
                    <a:pt x="311" y="147"/>
                  </a:cubicBezTo>
                  <a:cubicBezTo>
                    <a:pt x="316" y="142"/>
                    <a:pt x="320" y="138"/>
                    <a:pt x="327" y="139"/>
                  </a:cubicBezTo>
                  <a:cubicBezTo>
                    <a:pt x="330" y="140"/>
                    <a:pt x="334" y="141"/>
                    <a:pt x="338" y="142"/>
                  </a:cubicBezTo>
                  <a:cubicBezTo>
                    <a:pt x="349" y="145"/>
                    <a:pt x="359" y="137"/>
                    <a:pt x="358" y="125"/>
                  </a:cubicBezTo>
                  <a:cubicBezTo>
                    <a:pt x="357" y="114"/>
                    <a:pt x="350" y="102"/>
                    <a:pt x="341" y="94"/>
                  </a:cubicBezTo>
                  <a:cubicBezTo>
                    <a:pt x="333" y="86"/>
                    <a:pt x="322" y="79"/>
                    <a:pt x="310" y="78"/>
                  </a:cubicBezTo>
                  <a:cubicBezTo>
                    <a:pt x="299" y="77"/>
                    <a:pt x="290" y="86"/>
                    <a:pt x="293" y="98"/>
                  </a:cubicBezTo>
                  <a:cubicBezTo>
                    <a:pt x="294" y="101"/>
                    <a:pt x="295" y="105"/>
                    <a:pt x="296" y="109"/>
                  </a:cubicBezTo>
                  <a:cubicBezTo>
                    <a:pt x="297" y="116"/>
                    <a:pt x="293" y="120"/>
                    <a:pt x="289" y="124"/>
                  </a:cubicBezTo>
                  <a:cubicBezTo>
                    <a:pt x="288" y="125"/>
                    <a:pt x="286" y="125"/>
                    <a:pt x="285" y="126"/>
                  </a:cubicBezTo>
                  <a:cubicBezTo>
                    <a:pt x="282" y="126"/>
                    <a:pt x="280" y="125"/>
                    <a:pt x="278" y="123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6" y="0"/>
                    <a:pt x="148" y="2"/>
                    <a:pt x="145" y="8"/>
                  </a:cubicBezTo>
                  <a:cubicBezTo>
                    <a:pt x="123" y="60"/>
                    <a:pt x="112" y="112"/>
                    <a:pt x="107" y="154"/>
                  </a:cubicBezTo>
                  <a:cubicBezTo>
                    <a:pt x="101" y="202"/>
                    <a:pt x="132" y="236"/>
                    <a:pt x="129" y="263"/>
                  </a:cubicBezTo>
                  <a:cubicBezTo>
                    <a:pt x="123" y="317"/>
                    <a:pt x="5" y="401"/>
                    <a:pt x="2" y="46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9"/>
            <p:cNvSpPr/>
            <p:nvPr/>
          </p:nvSpPr>
          <p:spPr>
            <a:xfrm>
              <a:off x="3860350" y="1126940"/>
              <a:ext cx="291937" cy="427110"/>
            </a:xfrm>
            <a:custGeom>
              <a:avLst/>
              <a:gdLst/>
              <a:ahLst/>
              <a:cxnLst/>
              <a:rect l="l" t="t" r="r" b="b"/>
              <a:pathLst>
                <a:path w="527" h="768" extrusionOk="0">
                  <a:moveTo>
                    <a:pt x="281" y="185"/>
                  </a:moveTo>
                  <a:cubicBezTo>
                    <a:pt x="288" y="191"/>
                    <a:pt x="291" y="201"/>
                    <a:pt x="290" y="211"/>
                  </a:cubicBezTo>
                  <a:cubicBezTo>
                    <a:pt x="289" y="225"/>
                    <a:pt x="281" y="239"/>
                    <a:pt x="269" y="251"/>
                  </a:cubicBezTo>
                  <a:cubicBezTo>
                    <a:pt x="257" y="264"/>
                    <a:pt x="242" y="271"/>
                    <a:pt x="228" y="273"/>
                  </a:cubicBezTo>
                  <a:cubicBezTo>
                    <a:pt x="218" y="274"/>
                    <a:pt x="209" y="270"/>
                    <a:pt x="202" y="264"/>
                  </a:cubicBezTo>
                  <a:cubicBezTo>
                    <a:pt x="195" y="257"/>
                    <a:pt x="192" y="247"/>
                    <a:pt x="193" y="237"/>
                  </a:cubicBezTo>
                  <a:cubicBezTo>
                    <a:pt x="4" y="426"/>
                    <a:pt x="4" y="426"/>
                    <a:pt x="4" y="426"/>
                  </a:cubicBezTo>
                  <a:cubicBezTo>
                    <a:pt x="0" y="430"/>
                    <a:pt x="0" y="436"/>
                    <a:pt x="4" y="440"/>
                  </a:cubicBezTo>
                  <a:cubicBezTo>
                    <a:pt x="207" y="643"/>
                    <a:pt x="207" y="643"/>
                    <a:pt x="207" y="643"/>
                  </a:cubicBezTo>
                  <a:cubicBezTo>
                    <a:pt x="209" y="645"/>
                    <a:pt x="210" y="647"/>
                    <a:pt x="210" y="650"/>
                  </a:cubicBezTo>
                  <a:cubicBezTo>
                    <a:pt x="210" y="651"/>
                    <a:pt x="209" y="653"/>
                    <a:pt x="208" y="654"/>
                  </a:cubicBezTo>
                  <a:cubicBezTo>
                    <a:pt x="204" y="658"/>
                    <a:pt x="200" y="662"/>
                    <a:pt x="193" y="661"/>
                  </a:cubicBezTo>
                  <a:cubicBezTo>
                    <a:pt x="189" y="660"/>
                    <a:pt x="186" y="659"/>
                    <a:pt x="182" y="658"/>
                  </a:cubicBezTo>
                  <a:cubicBezTo>
                    <a:pt x="171" y="655"/>
                    <a:pt x="161" y="664"/>
                    <a:pt x="162" y="675"/>
                  </a:cubicBezTo>
                  <a:cubicBezTo>
                    <a:pt x="163" y="687"/>
                    <a:pt x="170" y="698"/>
                    <a:pt x="179" y="706"/>
                  </a:cubicBezTo>
                  <a:cubicBezTo>
                    <a:pt x="187" y="715"/>
                    <a:pt x="198" y="722"/>
                    <a:pt x="209" y="723"/>
                  </a:cubicBezTo>
                  <a:cubicBezTo>
                    <a:pt x="221" y="724"/>
                    <a:pt x="229" y="714"/>
                    <a:pt x="227" y="703"/>
                  </a:cubicBezTo>
                  <a:cubicBezTo>
                    <a:pt x="226" y="699"/>
                    <a:pt x="224" y="695"/>
                    <a:pt x="224" y="691"/>
                  </a:cubicBezTo>
                  <a:cubicBezTo>
                    <a:pt x="222" y="685"/>
                    <a:pt x="226" y="681"/>
                    <a:pt x="231" y="676"/>
                  </a:cubicBezTo>
                  <a:cubicBezTo>
                    <a:pt x="232" y="675"/>
                    <a:pt x="233" y="675"/>
                    <a:pt x="235" y="675"/>
                  </a:cubicBezTo>
                  <a:cubicBezTo>
                    <a:pt x="237" y="675"/>
                    <a:pt x="240" y="676"/>
                    <a:pt x="241" y="677"/>
                  </a:cubicBezTo>
                  <a:cubicBezTo>
                    <a:pt x="326" y="763"/>
                    <a:pt x="326" y="763"/>
                    <a:pt x="326" y="763"/>
                  </a:cubicBezTo>
                  <a:cubicBezTo>
                    <a:pt x="332" y="768"/>
                    <a:pt x="342" y="765"/>
                    <a:pt x="343" y="757"/>
                  </a:cubicBezTo>
                  <a:cubicBezTo>
                    <a:pt x="344" y="735"/>
                    <a:pt x="347" y="712"/>
                    <a:pt x="350" y="686"/>
                  </a:cubicBezTo>
                  <a:cubicBezTo>
                    <a:pt x="365" y="585"/>
                    <a:pt x="409" y="509"/>
                    <a:pt x="453" y="420"/>
                  </a:cubicBezTo>
                  <a:cubicBezTo>
                    <a:pt x="488" y="349"/>
                    <a:pt x="527" y="147"/>
                    <a:pt x="441" y="6"/>
                  </a:cubicBezTo>
                  <a:cubicBezTo>
                    <a:pt x="438" y="1"/>
                    <a:pt x="430" y="0"/>
                    <a:pt x="426" y="4"/>
                  </a:cubicBezTo>
                  <a:cubicBezTo>
                    <a:pt x="254" y="176"/>
                    <a:pt x="254" y="176"/>
                    <a:pt x="254" y="176"/>
                  </a:cubicBezTo>
                  <a:cubicBezTo>
                    <a:pt x="264" y="175"/>
                    <a:pt x="274" y="178"/>
                    <a:pt x="281" y="1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9"/>
            <p:cNvSpPr/>
            <p:nvPr/>
          </p:nvSpPr>
          <p:spPr>
            <a:xfrm>
              <a:off x="3644023" y="1011374"/>
              <a:ext cx="449665" cy="347961"/>
            </a:xfrm>
            <a:custGeom>
              <a:avLst/>
              <a:gdLst/>
              <a:ahLst/>
              <a:cxnLst/>
              <a:rect l="l" t="t" r="r" b="b"/>
              <a:pathLst>
                <a:path w="811" h="626" extrusionOk="0">
                  <a:moveTo>
                    <a:pt x="126" y="345"/>
                  </a:moveTo>
                  <a:cubicBezTo>
                    <a:pt x="132" y="338"/>
                    <a:pt x="142" y="335"/>
                    <a:pt x="151" y="336"/>
                  </a:cubicBezTo>
                  <a:cubicBezTo>
                    <a:pt x="166" y="337"/>
                    <a:pt x="180" y="345"/>
                    <a:pt x="192" y="357"/>
                  </a:cubicBezTo>
                  <a:cubicBezTo>
                    <a:pt x="204" y="369"/>
                    <a:pt x="212" y="384"/>
                    <a:pt x="213" y="398"/>
                  </a:cubicBezTo>
                  <a:cubicBezTo>
                    <a:pt x="214" y="408"/>
                    <a:pt x="211" y="417"/>
                    <a:pt x="204" y="424"/>
                  </a:cubicBezTo>
                  <a:cubicBezTo>
                    <a:pt x="197" y="431"/>
                    <a:pt x="188" y="434"/>
                    <a:pt x="178" y="433"/>
                  </a:cubicBezTo>
                  <a:cubicBezTo>
                    <a:pt x="367" y="622"/>
                    <a:pt x="367" y="622"/>
                    <a:pt x="367" y="622"/>
                  </a:cubicBezTo>
                  <a:cubicBezTo>
                    <a:pt x="371" y="626"/>
                    <a:pt x="377" y="626"/>
                    <a:pt x="380" y="622"/>
                  </a:cubicBezTo>
                  <a:cubicBezTo>
                    <a:pt x="584" y="419"/>
                    <a:pt x="584" y="419"/>
                    <a:pt x="584" y="419"/>
                  </a:cubicBezTo>
                  <a:cubicBezTo>
                    <a:pt x="586" y="417"/>
                    <a:pt x="588" y="416"/>
                    <a:pt x="591" y="416"/>
                  </a:cubicBezTo>
                  <a:cubicBezTo>
                    <a:pt x="592" y="416"/>
                    <a:pt x="593" y="417"/>
                    <a:pt x="594" y="418"/>
                  </a:cubicBezTo>
                  <a:cubicBezTo>
                    <a:pt x="599" y="422"/>
                    <a:pt x="603" y="426"/>
                    <a:pt x="602" y="433"/>
                  </a:cubicBezTo>
                  <a:cubicBezTo>
                    <a:pt x="601" y="437"/>
                    <a:pt x="600" y="440"/>
                    <a:pt x="599" y="444"/>
                  </a:cubicBezTo>
                  <a:cubicBezTo>
                    <a:pt x="596" y="455"/>
                    <a:pt x="604" y="465"/>
                    <a:pt x="616" y="464"/>
                  </a:cubicBezTo>
                  <a:cubicBezTo>
                    <a:pt x="627" y="463"/>
                    <a:pt x="639" y="456"/>
                    <a:pt x="647" y="447"/>
                  </a:cubicBezTo>
                  <a:cubicBezTo>
                    <a:pt x="655" y="439"/>
                    <a:pt x="662" y="428"/>
                    <a:pt x="663" y="417"/>
                  </a:cubicBezTo>
                  <a:cubicBezTo>
                    <a:pt x="664" y="405"/>
                    <a:pt x="655" y="397"/>
                    <a:pt x="643" y="399"/>
                  </a:cubicBezTo>
                  <a:cubicBezTo>
                    <a:pt x="640" y="400"/>
                    <a:pt x="636" y="402"/>
                    <a:pt x="632" y="402"/>
                  </a:cubicBezTo>
                  <a:cubicBezTo>
                    <a:pt x="625" y="404"/>
                    <a:pt x="621" y="400"/>
                    <a:pt x="617" y="395"/>
                  </a:cubicBezTo>
                  <a:cubicBezTo>
                    <a:pt x="616" y="394"/>
                    <a:pt x="616" y="393"/>
                    <a:pt x="615" y="391"/>
                  </a:cubicBezTo>
                  <a:cubicBezTo>
                    <a:pt x="615" y="389"/>
                    <a:pt x="616" y="386"/>
                    <a:pt x="618" y="385"/>
                  </a:cubicBezTo>
                  <a:cubicBezTo>
                    <a:pt x="808" y="195"/>
                    <a:pt x="808" y="195"/>
                    <a:pt x="808" y="195"/>
                  </a:cubicBezTo>
                  <a:cubicBezTo>
                    <a:pt x="811" y="192"/>
                    <a:pt x="811" y="186"/>
                    <a:pt x="808" y="182"/>
                  </a:cubicBezTo>
                  <a:cubicBezTo>
                    <a:pt x="785" y="154"/>
                    <a:pt x="755" y="129"/>
                    <a:pt x="717" y="109"/>
                  </a:cubicBezTo>
                  <a:cubicBezTo>
                    <a:pt x="500" y="0"/>
                    <a:pt x="284" y="20"/>
                    <a:pt x="170" y="80"/>
                  </a:cubicBezTo>
                  <a:cubicBezTo>
                    <a:pt x="88" y="123"/>
                    <a:pt x="36" y="184"/>
                    <a:pt x="2" y="247"/>
                  </a:cubicBezTo>
                  <a:cubicBezTo>
                    <a:pt x="0" y="251"/>
                    <a:pt x="0" y="255"/>
                    <a:pt x="3" y="258"/>
                  </a:cubicBezTo>
                  <a:cubicBezTo>
                    <a:pt x="117" y="372"/>
                    <a:pt x="117" y="372"/>
                    <a:pt x="117" y="372"/>
                  </a:cubicBezTo>
                  <a:cubicBezTo>
                    <a:pt x="115" y="362"/>
                    <a:pt x="119" y="352"/>
                    <a:pt x="126" y="3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9" name="Google Shape;1009;p49"/>
          <p:cNvGrpSpPr/>
          <p:nvPr/>
        </p:nvGrpSpPr>
        <p:grpSpPr>
          <a:xfrm>
            <a:off x="3603122" y="843032"/>
            <a:ext cx="370755" cy="445841"/>
            <a:chOff x="4539787" y="1011032"/>
            <a:chExt cx="598958" cy="720261"/>
          </a:xfrm>
        </p:grpSpPr>
        <p:sp>
          <p:nvSpPr>
            <p:cNvPr id="1010" name="Google Shape;1010;p49"/>
            <p:cNvSpPr/>
            <p:nvPr/>
          </p:nvSpPr>
          <p:spPr>
            <a:xfrm>
              <a:off x="4849480" y="1011032"/>
              <a:ext cx="289264" cy="340491"/>
            </a:xfrm>
            <a:custGeom>
              <a:avLst/>
              <a:gdLst/>
              <a:ahLst/>
              <a:cxnLst/>
              <a:rect l="l" t="t" r="r" b="b"/>
              <a:pathLst>
                <a:path w="518" h="610" extrusionOk="0">
                  <a:moveTo>
                    <a:pt x="26" y="275"/>
                  </a:moveTo>
                  <a:cubicBezTo>
                    <a:pt x="36" y="275"/>
                    <a:pt x="45" y="280"/>
                    <a:pt x="51" y="287"/>
                  </a:cubicBezTo>
                  <a:cubicBezTo>
                    <a:pt x="61" y="299"/>
                    <a:pt x="66" y="315"/>
                    <a:pt x="65" y="332"/>
                  </a:cubicBezTo>
                  <a:cubicBezTo>
                    <a:pt x="66" y="350"/>
                    <a:pt x="61" y="366"/>
                    <a:pt x="51" y="377"/>
                  </a:cubicBezTo>
                  <a:cubicBezTo>
                    <a:pt x="45" y="384"/>
                    <a:pt x="36" y="389"/>
                    <a:pt x="26" y="389"/>
                  </a:cubicBezTo>
                  <a:cubicBezTo>
                    <a:pt x="16" y="389"/>
                    <a:pt x="7" y="384"/>
                    <a:pt x="0" y="376"/>
                  </a:cubicBezTo>
                  <a:cubicBezTo>
                    <a:pt x="0" y="603"/>
                    <a:pt x="0" y="603"/>
                    <a:pt x="0" y="603"/>
                  </a:cubicBezTo>
                  <a:cubicBezTo>
                    <a:pt x="0" y="607"/>
                    <a:pt x="5" y="610"/>
                    <a:pt x="9" y="609"/>
                  </a:cubicBezTo>
                  <a:cubicBezTo>
                    <a:pt x="244" y="532"/>
                    <a:pt x="244" y="532"/>
                    <a:pt x="244" y="532"/>
                  </a:cubicBezTo>
                  <a:cubicBezTo>
                    <a:pt x="245" y="532"/>
                    <a:pt x="247" y="532"/>
                    <a:pt x="248" y="532"/>
                  </a:cubicBezTo>
                  <a:cubicBezTo>
                    <a:pt x="250" y="533"/>
                    <a:pt x="252" y="534"/>
                    <a:pt x="253" y="537"/>
                  </a:cubicBezTo>
                  <a:cubicBezTo>
                    <a:pt x="256" y="543"/>
                    <a:pt x="257" y="548"/>
                    <a:pt x="253" y="554"/>
                  </a:cubicBezTo>
                  <a:cubicBezTo>
                    <a:pt x="251" y="557"/>
                    <a:pt x="248" y="560"/>
                    <a:pt x="245" y="563"/>
                  </a:cubicBezTo>
                  <a:cubicBezTo>
                    <a:pt x="237" y="572"/>
                    <a:pt x="240" y="584"/>
                    <a:pt x="252" y="589"/>
                  </a:cubicBezTo>
                  <a:cubicBezTo>
                    <a:pt x="263" y="593"/>
                    <a:pt x="276" y="592"/>
                    <a:pt x="287" y="588"/>
                  </a:cubicBezTo>
                  <a:cubicBezTo>
                    <a:pt x="299" y="584"/>
                    <a:pt x="310" y="578"/>
                    <a:pt x="317" y="568"/>
                  </a:cubicBezTo>
                  <a:cubicBezTo>
                    <a:pt x="323" y="557"/>
                    <a:pt x="318" y="545"/>
                    <a:pt x="306" y="543"/>
                  </a:cubicBezTo>
                  <a:cubicBezTo>
                    <a:pt x="303" y="542"/>
                    <a:pt x="299" y="541"/>
                    <a:pt x="295" y="540"/>
                  </a:cubicBezTo>
                  <a:cubicBezTo>
                    <a:pt x="288" y="538"/>
                    <a:pt x="286" y="533"/>
                    <a:pt x="285" y="526"/>
                  </a:cubicBezTo>
                  <a:cubicBezTo>
                    <a:pt x="284" y="524"/>
                    <a:pt x="285" y="521"/>
                    <a:pt x="287" y="520"/>
                  </a:cubicBezTo>
                  <a:cubicBezTo>
                    <a:pt x="287" y="519"/>
                    <a:pt x="288" y="518"/>
                    <a:pt x="289" y="518"/>
                  </a:cubicBezTo>
                  <a:cubicBezTo>
                    <a:pt x="505" y="448"/>
                    <a:pt x="505" y="448"/>
                    <a:pt x="505" y="448"/>
                  </a:cubicBezTo>
                  <a:cubicBezTo>
                    <a:pt x="507" y="447"/>
                    <a:pt x="509" y="445"/>
                    <a:pt x="509" y="442"/>
                  </a:cubicBezTo>
                  <a:cubicBezTo>
                    <a:pt x="518" y="313"/>
                    <a:pt x="487" y="155"/>
                    <a:pt x="341" y="81"/>
                  </a:cubicBezTo>
                  <a:cubicBezTo>
                    <a:pt x="224" y="22"/>
                    <a:pt x="108" y="0"/>
                    <a:pt x="7" y="2"/>
                  </a:cubicBezTo>
                  <a:cubicBezTo>
                    <a:pt x="3" y="2"/>
                    <a:pt x="0" y="5"/>
                    <a:pt x="0" y="8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7" y="280"/>
                    <a:pt x="16" y="275"/>
                    <a:pt x="26" y="2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9"/>
            <p:cNvSpPr/>
            <p:nvPr/>
          </p:nvSpPr>
          <p:spPr>
            <a:xfrm>
              <a:off x="4599335" y="1012768"/>
              <a:ext cx="277094" cy="339188"/>
            </a:xfrm>
            <a:custGeom>
              <a:avLst/>
              <a:gdLst/>
              <a:ahLst/>
              <a:cxnLst/>
              <a:rect l="l" t="t" r="r" b="b"/>
              <a:pathLst>
                <a:path w="496" h="608" extrusionOk="0">
                  <a:moveTo>
                    <a:pt x="118" y="481"/>
                  </a:moveTo>
                  <a:cubicBezTo>
                    <a:pt x="121" y="472"/>
                    <a:pt x="128" y="464"/>
                    <a:pt x="137" y="461"/>
                  </a:cubicBezTo>
                  <a:cubicBezTo>
                    <a:pt x="151" y="455"/>
                    <a:pt x="168" y="455"/>
                    <a:pt x="184" y="461"/>
                  </a:cubicBezTo>
                  <a:cubicBezTo>
                    <a:pt x="201" y="466"/>
                    <a:pt x="215" y="476"/>
                    <a:pt x="222" y="488"/>
                  </a:cubicBezTo>
                  <a:cubicBezTo>
                    <a:pt x="228" y="497"/>
                    <a:pt x="229" y="507"/>
                    <a:pt x="226" y="516"/>
                  </a:cubicBezTo>
                  <a:cubicBezTo>
                    <a:pt x="223" y="526"/>
                    <a:pt x="216" y="533"/>
                    <a:pt x="206" y="536"/>
                  </a:cubicBezTo>
                  <a:cubicBezTo>
                    <a:pt x="421" y="606"/>
                    <a:pt x="421" y="606"/>
                    <a:pt x="421" y="606"/>
                  </a:cubicBezTo>
                  <a:cubicBezTo>
                    <a:pt x="426" y="608"/>
                    <a:pt x="430" y="605"/>
                    <a:pt x="430" y="600"/>
                  </a:cubicBezTo>
                  <a:cubicBezTo>
                    <a:pt x="430" y="353"/>
                    <a:pt x="430" y="353"/>
                    <a:pt x="430" y="353"/>
                  </a:cubicBezTo>
                  <a:cubicBezTo>
                    <a:pt x="430" y="352"/>
                    <a:pt x="430" y="351"/>
                    <a:pt x="431" y="350"/>
                  </a:cubicBezTo>
                  <a:cubicBezTo>
                    <a:pt x="432" y="347"/>
                    <a:pt x="434" y="346"/>
                    <a:pt x="437" y="345"/>
                  </a:cubicBezTo>
                  <a:cubicBezTo>
                    <a:pt x="443" y="345"/>
                    <a:pt x="449" y="345"/>
                    <a:pt x="453" y="351"/>
                  </a:cubicBezTo>
                  <a:cubicBezTo>
                    <a:pt x="455" y="354"/>
                    <a:pt x="457" y="358"/>
                    <a:pt x="459" y="361"/>
                  </a:cubicBezTo>
                  <a:cubicBezTo>
                    <a:pt x="465" y="371"/>
                    <a:pt x="478" y="373"/>
                    <a:pt x="486" y="363"/>
                  </a:cubicBezTo>
                  <a:cubicBezTo>
                    <a:pt x="493" y="354"/>
                    <a:pt x="496" y="341"/>
                    <a:pt x="496" y="329"/>
                  </a:cubicBezTo>
                  <a:cubicBezTo>
                    <a:pt x="496" y="317"/>
                    <a:pt x="493" y="304"/>
                    <a:pt x="486" y="295"/>
                  </a:cubicBezTo>
                  <a:cubicBezTo>
                    <a:pt x="478" y="286"/>
                    <a:pt x="465" y="287"/>
                    <a:pt x="459" y="297"/>
                  </a:cubicBezTo>
                  <a:cubicBezTo>
                    <a:pt x="457" y="300"/>
                    <a:pt x="455" y="304"/>
                    <a:pt x="453" y="307"/>
                  </a:cubicBezTo>
                  <a:cubicBezTo>
                    <a:pt x="449" y="313"/>
                    <a:pt x="443" y="313"/>
                    <a:pt x="437" y="313"/>
                  </a:cubicBezTo>
                  <a:cubicBezTo>
                    <a:pt x="434" y="313"/>
                    <a:pt x="432" y="311"/>
                    <a:pt x="431" y="309"/>
                  </a:cubicBezTo>
                  <a:cubicBezTo>
                    <a:pt x="430" y="308"/>
                    <a:pt x="430" y="307"/>
                    <a:pt x="430" y="305"/>
                  </a:cubicBezTo>
                  <a:cubicBezTo>
                    <a:pt x="430" y="7"/>
                    <a:pt x="430" y="7"/>
                    <a:pt x="430" y="7"/>
                  </a:cubicBezTo>
                  <a:cubicBezTo>
                    <a:pt x="430" y="3"/>
                    <a:pt x="427" y="0"/>
                    <a:pt x="423" y="0"/>
                  </a:cubicBezTo>
                  <a:cubicBezTo>
                    <a:pt x="346" y="5"/>
                    <a:pt x="279" y="23"/>
                    <a:pt x="231" y="49"/>
                  </a:cubicBezTo>
                  <a:cubicBezTo>
                    <a:pt x="64" y="136"/>
                    <a:pt x="15" y="299"/>
                    <a:pt x="3" y="405"/>
                  </a:cubicBezTo>
                  <a:cubicBezTo>
                    <a:pt x="0" y="431"/>
                    <a:pt x="7" y="453"/>
                    <a:pt x="14" y="472"/>
                  </a:cubicBezTo>
                  <a:cubicBezTo>
                    <a:pt x="15" y="473"/>
                    <a:pt x="16" y="475"/>
                    <a:pt x="18" y="475"/>
                  </a:cubicBezTo>
                  <a:cubicBezTo>
                    <a:pt x="122" y="509"/>
                    <a:pt x="122" y="509"/>
                    <a:pt x="122" y="509"/>
                  </a:cubicBezTo>
                  <a:cubicBezTo>
                    <a:pt x="117" y="501"/>
                    <a:pt x="115" y="490"/>
                    <a:pt x="118" y="48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2" name="Google Shape;1012;p49"/>
            <p:cNvSpPr/>
            <p:nvPr/>
          </p:nvSpPr>
          <p:spPr>
            <a:xfrm>
              <a:off x="4539787" y="1276220"/>
              <a:ext cx="295350" cy="349606"/>
            </a:xfrm>
            <a:custGeom>
              <a:avLst/>
              <a:gdLst/>
              <a:ahLst/>
              <a:cxnLst/>
              <a:rect l="l" t="t" r="r" b="b"/>
              <a:pathLst>
                <a:path w="529" h="627" extrusionOk="0">
                  <a:moveTo>
                    <a:pt x="313" y="412"/>
                  </a:moveTo>
                  <a:cubicBezTo>
                    <a:pt x="306" y="406"/>
                    <a:pt x="301" y="397"/>
                    <a:pt x="300" y="387"/>
                  </a:cubicBezTo>
                  <a:cubicBezTo>
                    <a:pt x="299" y="373"/>
                    <a:pt x="305" y="357"/>
                    <a:pt x="315" y="343"/>
                  </a:cubicBezTo>
                  <a:cubicBezTo>
                    <a:pt x="325" y="329"/>
                    <a:pt x="339" y="319"/>
                    <a:pt x="353" y="315"/>
                  </a:cubicBezTo>
                  <a:cubicBezTo>
                    <a:pt x="362" y="313"/>
                    <a:pt x="372" y="314"/>
                    <a:pt x="380" y="320"/>
                  </a:cubicBezTo>
                  <a:cubicBezTo>
                    <a:pt x="388" y="326"/>
                    <a:pt x="393" y="335"/>
                    <a:pt x="394" y="345"/>
                  </a:cubicBezTo>
                  <a:cubicBezTo>
                    <a:pt x="527" y="162"/>
                    <a:pt x="527" y="162"/>
                    <a:pt x="527" y="162"/>
                  </a:cubicBezTo>
                  <a:cubicBezTo>
                    <a:pt x="529" y="159"/>
                    <a:pt x="528" y="153"/>
                    <a:pt x="523" y="152"/>
                  </a:cubicBezTo>
                  <a:cubicBezTo>
                    <a:pt x="288" y="76"/>
                    <a:pt x="288" y="76"/>
                    <a:pt x="288" y="76"/>
                  </a:cubicBezTo>
                  <a:cubicBezTo>
                    <a:pt x="287" y="75"/>
                    <a:pt x="286" y="75"/>
                    <a:pt x="285" y="74"/>
                  </a:cubicBezTo>
                  <a:cubicBezTo>
                    <a:pt x="284" y="72"/>
                    <a:pt x="282" y="70"/>
                    <a:pt x="283" y="67"/>
                  </a:cubicBezTo>
                  <a:cubicBezTo>
                    <a:pt x="285" y="61"/>
                    <a:pt x="287" y="55"/>
                    <a:pt x="294" y="53"/>
                  </a:cubicBezTo>
                  <a:cubicBezTo>
                    <a:pt x="297" y="52"/>
                    <a:pt x="301" y="52"/>
                    <a:pt x="305" y="51"/>
                  </a:cubicBezTo>
                  <a:cubicBezTo>
                    <a:pt x="317" y="48"/>
                    <a:pt x="322" y="36"/>
                    <a:pt x="315" y="26"/>
                  </a:cubicBezTo>
                  <a:cubicBezTo>
                    <a:pt x="309" y="16"/>
                    <a:pt x="297" y="9"/>
                    <a:pt x="286" y="6"/>
                  </a:cubicBezTo>
                  <a:cubicBezTo>
                    <a:pt x="274" y="2"/>
                    <a:pt x="261" y="0"/>
                    <a:pt x="250" y="5"/>
                  </a:cubicBezTo>
                  <a:cubicBezTo>
                    <a:pt x="239" y="9"/>
                    <a:pt x="236" y="22"/>
                    <a:pt x="244" y="31"/>
                  </a:cubicBezTo>
                  <a:cubicBezTo>
                    <a:pt x="246" y="34"/>
                    <a:pt x="249" y="37"/>
                    <a:pt x="252" y="40"/>
                  </a:cubicBezTo>
                  <a:cubicBezTo>
                    <a:pt x="256" y="45"/>
                    <a:pt x="254" y="51"/>
                    <a:pt x="252" y="57"/>
                  </a:cubicBezTo>
                  <a:cubicBezTo>
                    <a:pt x="251" y="59"/>
                    <a:pt x="249" y="61"/>
                    <a:pt x="246" y="61"/>
                  </a:cubicBezTo>
                  <a:cubicBezTo>
                    <a:pt x="245" y="61"/>
                    <a:pt x="244" y="61"/>
                    <a:pt x="243" y="61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36" y="26"/>
                    <a:pt x="131" y="30"/>
                    <a:pt x="132" y="35"/>
                  </a:cubicBezTo>
                  <a:cubicBezTo>
                    <a:pt x="132" y="38"/>
                    <a:pt x="132" y="41"/>
                    <a:pt x="132" y="44"/>
                  </a:cubicBezTo>
                  <a:cubicBezTo>
                    <a:pt x="125" y="99"/>
                    <a:pt x="5" y="184"/>
                    <a:pt x="2" y="244"/>
                  </a:cubicBezTo>
                  <a:cubicBezTo>
                    <a:pt x="0" y="285"/>
                    <a:pt x="82" y="301"/>
                    <a:pt x="96" y="329"/>
                  </a:cubicBezTo>
                  <a:cubicBezTo>
                    <a:pt x="103" y="341"/>
                    <a:pt x="85" y="368"/>
                    <a:pt x="87" y="384"/>
                  </a:cubicBezTo>
                  <a:cubicBezTo>
                    <a:pt x="88" y="398"/>
                    <a:pt x="128" y="414"/>
                    <a:pt x="128" y="414"/>
                  </a:cubicBezTo>
                  <a:cubicBezTo>
                    <a:pt x="128" y="414"/>
                    <a:pt x="99" y="441"/>
                    <a:pt x="98" y="453"/>
                  </a:cubicBezTo>
                  <a:cubicBezTo>
                    <a:pt x="97" y="468"/>
                    <a:pt x="124" y="491"/>
                    <a:pt x="125" y="506"/>
                  </a:cubicBezTo>
                  <a:cubicBezTo>
                    <a:pt x="125" y="521"/>
                    <a:pt x="101" y="558"/>
                    <a:pt x="112" y="598"/>
                  </a:cubicBezTo>
                  <a:cubicBezTo>
                    <a:pt x="119" y="621"/>
                    <a:pt x="149" y="627"/>
                    <a:pt x="186" y="626"/>
                  </a:cubicBezTo>
                  <a:cubicBezTo>
                    <a:pt x="188" y="626"/>
                    <a:pt x="190" y="625"/>
                    <a:pt x="191" y="624"/>
                  </a:cubicBezTo>
                  <a:cubicBezTo>
                    <a:pt x="342" y="417"/>
                    <a:pt x="342" y="417"/>
                    <a:pt x="342" y="417"/>
                  </a:cubicBezTo>
                  <a:cubicBezTo>
                    <a:pt x="332" y="420"/>
                    <a:pt x="322" y="418"/>
                    <a:pt x="313" y="4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3" name="Google Shape;1013;p49"/>
            <p:cNvSpPr/>
            <p:nvPr/>
          </p:nvSpPr>
          <p:spPr>
            <a:xfrm>
              <a:off x="4854479" y="1272314"/>
              <a:ext cx="277529" cy="353078"/>
            </a:xfrm>
            <a:custGeom>
              <a:avLst/>
              <a:gdLst/>
              <a:ahLst/>
              <a:cxnLst/>
              <a:rect l="l" t="t" r="r" b="b"/>
              <a:pathLst>
                <a:path w="497" h="633" extrusionOk="0">
                  <a:moveTo>
                    <a:pt x="326" y="81"/>
                  </a:moveTo>
                  <a:cubicBezTo>
                    <a:pt x="328" y="91"/>
                    <a:pt x="327" y="101"/>
                    <a:pt x="322" y="109"/>
                  </a:cubicBezTo>
                  <a:cubicBezTo>
                    <a:pt x="314" y="122"/>
                    <a:pt x="300" y="131"/>
                    <a:pt x="284" y="136"/>
                  </a:cubicBezTo>
                  <a:cubicBezTo>
                    <a:pt x="267" y="142"/>
                    <a:pt x="250" y="142"/>
                    <a:pt x="237" y="137"/>
                  </a:cubicBezTo>
                  <a:cubicBezTo>
                    <a:pt x="227" y="133"/>
                    <a:pt x="220" y="126"/>
                    <a:pt x="217" y="117"/>
                  </a:cubicBezTo>
                  <a:cubicBezTo>
                    <a:pt x="214" y="107"/>
                    <a:pt x="216" y="97"/>
                    <a:pt x="222" y="88"/>
                  </a:cubicBezTo>
                  <a:cubicBezTo>
                    <a:pt x="6" y="158"/>
                    <a:pt x="6" y="158"/>
                    <a:pt x="6" y="158"/>
                  </a:cubicBezTo>
                  <a:cubicBezTo>
                    <a:pt x="2" y="160"/>
                    <a:pt x="0" y="165"/>
                    <a:pt x="3" y="168"/>
                  </a:cubicBezTo>
                  <a:cubicBezTo>
                    <a:pt x="148" y="368"/>
                    <a:pt x="148" y="368"/>
                    <a:pt x="148" y="368"/>
                  </a:cubicBezTo>
                  <a:cubicBezTo>
                    <a:pt x="149" y="369"/>
                    <a:pt x="149" y="370"/>
                    <a:pt x="150" y="372"/>
                  </a:cubicBezTo>
                  <a:cubicBezTo>
                    <a:pt x="150" y="374"/>
                    <a:pt x="149" y="377"/>
                    <a:pt x="147" y="378"/>
                  </a:cubicBezTo>
                  <a:cubicBezTo>
                    <a:pt x="142" y="382"/>
                    <a:pt x="137" y="386"/>
                    <a:pt x="131" y="383"/>
                  </a:cubicBezTo>
                  <a:cubicBezTo>
                    <a:pt x="127" y="382"/>
                    <a:pt x="124" y="380"/>
                    <a:pt x="120" y="379"/>
                  </a:cubicBezTo>
                  <a:cubicBezTo>
                    <a:pt x="109" y="374"/>
                    <a:pt x="98" y="381"/>
                    <a:pt x="97" y="393"/>
                  </a:cubicBezTo>
                  <a:cubicBezTo>
                    <a:pt x="96" y="404"/>
                    <a:pt x="102" y="417"/>
                    <a:pt x="109" y="426"/>
                  </a:cubicBezTo>
                  <a:cubicBezTo>
                    <a:pt x="116" y="436"/>
                    <a:pt x="126" y="445"/>
                    <a:pt x="137" y="448"/>
                  </a:cubicBezTo>
                  <a:cubicBezTo>
                    <a:pt x="149" y="451"/>
                    <a:pt x="159" y="443"/>
                    <a:pt x="158" y="431"/>
                  </a:cubicBezTo>
                  <a:cubicBezTo>
                    <a:pt x="158" y="427"/>
                    <a:pt x="157" y="423"/>
                    <a:pt x="157" y="419"/>
                  </a:cubicBezTo>
                  <a:cubicBezTo>
                    <a:pt x="156" y="412"/>
                    <a:pt x="161" y="408"/>
                    <a:pt x="167" y="405"/>
                  </a:cubicBezTo>
                  <a:cubicBezTo>
                    <a:pt x="169" y="403"/>
                    <a:pt x="171" y="404"/>
                    <a:pt x="174" y="405"/>
                  </a:cubicBezTo>
                  <a:cubicBezTo>
                    <a:pt x="175" y="405"/>
                    <a:pt x="176" y="406"/>
                    <a:pt x="176" y="407"/>
                  </a:cubicBezTo>
                  <a:cubicBezTo>
                    <a:pt x="336" y="627"/>
                    <a:pt x="336" y="627"/>
                    <a:pt x="336" y="627"/>
                  </a:cubicBezTo>
                  <a:cubicBezTo>
                    <a:pt x="340" y="633"/>
                    <a:pt x="349" y="630"/>
                    <a:pt x="348" y="623"/>
                  </a:cubicBezTo>
                  <a:cubicBezTo>
                    <a:pt x="345" y="577"/>
                    <a:pt x="342" y="510"/>
                    <a:pt x="356" y="414"/>
                  </a:cubicBezTo>
                  <a:cubicBezTo>
                    <a:pt x="372" y="311"/>
                    <a:pt x="417" y="234"/>
                    <a:pt x="461" y="143"/>
                  </a:cubicBezTo>
                  <a:cubicBezTo>
                    <a:pt x="475" y="114"/>
                    <a:pt x="489" y="66"/>
                    <a:pt x="497" y="9"/>
                  </a:cubicBezTo>
                  <a:cubicBezTo>
                    <a:pt x="497" y="4"/>
                    <a:pt x="493" y="0"/>
                    <a:pt x="488" y="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15" y="64"/>
                    <a:pt x="322" y="72"/>
                    <a:pt x="326" y="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4" name="Google Shape;1014;p49"/>
            <p:cNvSpPr/>
            <p:nvPr/>
          </p:nvSpPr>
          <p:spPr>
            <a:xfrm>
              <a:off x="4661491" y="1370403"/>
              <a:ext cx="388584" cy="360890"/>
            </a:xfrm>
            <a:custGeom>
              <a:avLst/>
              <a:gdLst/>
              <a:ahLst/>
              <a:cxnLst/>
              <a:rect l="l" t="t" r="r" b="b"/>
              <a:pathLst>
                <a:path w="696" h="647" extrusionOk="0">
                  <a:moveTo>
                    <a:pt x="506" y="283"/>
                  </a:moveTo>
                  <a:cubicBezTo>
                    <a:pt x="498" y="289"/>
                    <a:pt x="488" y="291"/>
                    <a:pt x="478" y="288"/>
                  </a:cubicBezTo>
                  <a:cubicBezTo>
                    <a:pt x="464" y="285"/>
                    <a:pt x="451" y="275"/>
                    <a:pt x="441" y="261"/>
                  </a:cubicBezTo>
                  <a:cubicBezTo>
                    <a:pt x="430" y="246"/>
                    <a:pt x="425" y="231"/>
                    <a:pt x="426" y="216"/>
                  </a:cubicBezTo>
                  <a:cubicBezTo>
                    <a:pt x="427" y="206"/>
                    <a:pt x="432" y="197"/>
                    <a:pt x="439" y="192"/>
                  </a:cubicBezTo>
                  <a:cubicBezTo>
                    <a:pt x="447" y="186"/>
                    <a:pt x="458" y="184"/>
                    <a:pt x="468" y="187"/>
                  </a:cubicBezTo>
                  <a:cubicBezTo>
                    <a:pt x="334" y="4"/>
                    <a:pt x="334" y="4"/>
                    <a:pt x="334" y="4"/>
                  </a:cubicBezTo>
                  <a:cubicBezTo>
                    <a:pt x="332" y="0"/>
                    <a:pt x="326" y="0"/>
                    <a:pt x="324" y="4"/>
                  </a:cubicBezTo>
                  <a:cubicBezTo>
                    <a:pt x="178" y="204"/>
                    <a:pt x="178" y="204"/>
                    <a:pt x="178" y="204"/>
                  </a:cubicBezTo>
                  <a:cubicBezTo>
                    <a:pt x="178" y="205"/>
                    <a:pt x="177" y="205"/>
                    <a:pt x="176" y="206"/>
                  </a:cubicBezTo>
                  <a:cubicBezTo>
                    <a:pt x="173" y="207"/>
                    <a:pt x="171" y="207"/>
                    <a:pt x="169" y="206"/>
                  </a:cubicBezTo>
                  <a:cubicBezTo>
                    <a:pt x="163" y="202"/>
                    <a:pt x="159" y="199"/>
                    <a:pt x="159" y="192"/>
                  </a:cubicBezTo>
                  <a:cubicBezTo>
                    <a:pt x="159" y="188"/>
                    <a:pt x="160" y="184"/>
                    <a:pt x="160" y="180"/>
                  </a:cubicBezTo>
                  <a:cubicBezTo>
                    <a:pt x="161" y="168"/>
                    <a:pt x="151" y="159"/>
                    <a:pt x="139" y="162"/>
                  </a:cubicBezTo>
                  <a:cubicBezTo>
                    <a:pt x="128" y="165"/>
                    <a:pt x="118" y="174"/>
                    <a:pt x="111" y="184"/>
                  </a:cubicBezTo>
                  <a:cubicBezTo>
                    <a:pt x="104" y="194"/>
                    <a:pt x="98" y="206"/>
                    <a:pt x="99" y="218"/>
                  </a:cubicBezTo>
                  <a:cubicBezTo>
                    <a:pt x="100" y="230"/>
                    <a:pt x="111" y="236"/>
                    <a:pt x="122" y="232"/>
                  </a:cubicBezTo>
                  <a:cubicBezTo>
                    <a:pt x="126" y="230"/>
                    <a:pt x="129" y="228"/>
                    <a:pt x="133" y="227"/>
                  </a:cubicBezTo>
                  <a:cubicBezTo>
                    <a:pt x="140" y="225"/>
                    <a:pt x="144" y="228"/>
                    <a:pt x="149" y="232"/>
                  </a:cubicBezTo>
                  <a:cubicBezTo>
                    <a:pt x="152" y="234"/>
                    <a:pt x="152" y="236"/>
                    <a:pt x="152" y="239"/>
                  </a:cubicBezTo>
                  <a:cubicBezTo>
                    <a:pt x="152" y="240"/>
                    <a:pt x="151" y="241"/>
                    <a:pt x="151" y="242"/>
                  </a:cubicBezTo>
                  <a:cubicBezTo>
                    <a:pt x="4" y="444"/>
                    <a:pt x="4" y="444"/>
                    <a:pt x="4" y="444"/>
                  </a:cubicBezTo>
                  <a:cubicBezTo>
                    <a:pt x="0" y="449"/>
                    <a:pt x="4" y="455"/>
                    <a:pt x="10" y="455"/>
                  </a:cubicBezTo>
                  <a:cubicBezTo>
                    <a:pt x="72" y="448"/>
                    <a:pt x="138" y="432"/>
                    <a:pt x="147" y="440"/>
                  </a:cubicBezTo>
                  <a:cubicBezTo>
                    <a:pt x="174" y="465"/>
                    <a:pt x="143" y="537"/>
                    <a:pt x="158" y="561"/>
                  </a:cubicBezTo>
                  <a:cubicBezTo>
                    <a:pt x="180" y="598"/>
                    <a:pt x="517" y="647"/>
                    <a:pt x="683" y="531"/>
                  </a:cubicBezTo>
                  <a:cubicBezTo>
                    <a:pt x="691" y="525"/>
                    <a:pt x="695" y="517"/>
                    <a:pt x="696" y="504"/>
                  </a:cubicBezTo>
                  <a:cubicBezTo>
                    <a:pt x="696" y="502"/>
                    <a:pt x="696" y="501"/>
                    <a:pt x="695" y="500"/>
                  </a:cubicBezTo>
                  <a:cubicBezTo>
                    <a:pt x="519" y="258"/>
                    <a:pt x="519" y="258"/>
                    <a:pt x="519" y="258"/>
                  </a:cubicBezTo>
                  <a:cubicBezTo>
                    <a:pt x="519" y="268"/>
                    <a:pt x="514" y="278"/>
                    <a:pt x="506" y="28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15" name="Google Shape;1015;p49"/>
          <p:cNvGrpSpPr/>
          <p:nvPr/>
        </p:nvGrpSpPr>
        <p:grpSpPr>
          <a:xfrm>
            <a:off x="4213740" y="843140"/>
            <a:ext cx="366917" cy="445733"/>
            <a:chOff x="5526246" y="1011207"/>
            <a:chExt cx="592758" cy="720086"/>
          </a:xfrm>
        </p:grpSpPr>
        <p:sp>
          <p:nvSpPr>
            <p:cNvPr id="1016" name="Google Shape;1016;p49"/>
            <p:cNvSpPr/>
            <p:nvPr/>
          </p:nvSpPr>
          <p:spPr>
            <a:xfrm>
              <a:off x="5632379" y="1011207"/>
              <a:ext cx="311420" cy="340347"/>
            </a:xfrm>
            <a:custGeom>
              <a:avLst/>
              <a:gdLst/>
              <a:ahLst/>
              <a:cxnLst/>
              <a:rect l="l" t="t" r="r" b="b"/>
              <a:pathLst>
                <a:path w="518" h="567" extrusionOk="0">
                  <a:moveTo>
                    <a:pt x="144" y="322"/>
                  </a:moveTo>
                  <a:cubicBezTo>
                    <a:pt x="151" y="316"/>
                    <a:pt x="160" y="314"/>
                    <a:pt x="169" y="316"/>
                  </a:cubicBezTo>
                  <a:cubicBezTo>
                    <a:pt x="182" y="318"/>
                    <a:pt x="195" y="327"/>
                    <a:pt x="205" y="339"/>
                  </a:cubicBezTo>
                  <a:cubicBezTo>
                    <a:pt x="215" y="352"/>
                    <a:pt x="221" y="366"/>
                    <a:pt x="220" y="379"/>
                  </a:cubicBezTo>
                  <a:cubicBezTo>
                    <a:pt x="220" y="388"/>
                    <a:pt x="216" y="397"/>
                    <a:pt x="209" y="402"/>
                  </a:cubicBezTo>
                  <a:cubicBezTo>
                    <a:pt x="202" y="408"/>
                    <a:pt x="193" y="410"/>
                    <a:pt x="184" y="408"/>
                  </a:cubicBezTo>
                  <a:cubicBezTo>
                    <a:pt x="308" y="562"/>
                    <a:pt x="308" y="562"/>
                    <a:pt x="308" y="562"/>
                  </a:cubicBezTo>
                  <a:cubicBezTo>
                    <a:pt x="312" y="567"/>
                    <a:pt x="321" y="565"/>
                    <a:pt x="323" y="559"/>
                  </a:cubicBezTo>
                  <a:cubicBezTo>
                    <a:pt x="400" y="358"/>
                    <a:pt x="400" y="358"/>
                    <a:pt x="400" y="358"/>
                  </a:cubicBezTo>
                  <a:cubicBezTo>
                    <a:pt x="401" y="356"/>
                    <a:pt x="403" y="354"/>
                    <a:pt x="405" y="353"/>
                  </a:cubicBezTo>
                  <a:cubicBezTo>
                    <a:pt x="406" y="353"/>
                    <a:pt x="407" y="353"/>
                    <a:pt x="409" y="353"/>
                  </a:cubicBezTo>
                  <a:cubicBezTo>
                    <a:pt x="414" y="355"/>
                    <a:pt x="419" y="357"/>
                    <a:pt x="421" y="363"/>
                  </a:cubicBezTo>
                  <a:cubicBezTo>
                    <a:pt x="422" y="367"/>
                    <a:pt x="422" y="370"/>
                    <a:pt x="422" y="374"/>
                  </a:cubicBezTo>
                  <a:cubicBezTo>
                    <a:pt x="425" y="384"/>
                    <a:pt x="435" y="390"/>
                    <a:pt x="445" y="384"/>
                  </a:cubicBezTo>
                  <a:cubicBezTo>
                    <a:pt x="454" y="379"/>
                    <a:pt x="461" y="369"/>
                    <a:pt x="465" y="358"/>
                  </a:cubicBezTo>
                  <a:cubicBezTo>
                    <a:pt x="469" y="348"/>
                    <a:pt x="471" y="336"/>
                    <a:pt x="467" y="326"/>
                  </a:cubicBezTo>
                  <a:cubicBezTo>
                    <a:pt x="464" y="315"/>
                    <a:pt x="452" y="312"/>
                    <a:pt x="444" y="319"/>
                  </a:cubicBezTo>
                  <a:cubicBezTo>
                    <a:pt x="441" y="321"/>
                    <a:pt x="438" y="323"/>
                    <a:pt x="435" y="326"/>
                  </a:cubicBezTo>
                  <a:cubicBezTo>
                    <a:pt x="430" y="329"/>
                    <a:pt x="425" y="327"/>
                    <a:pt x="419" y="325"/>
                  </a:cubicBezTo>
                  <a:cubicBezTo>
                    <a:pt x="418" y="324"/>
                    <a:pt x="417" y="324"/>
                    <a:pt x="417" y="322"/>
                  </a:cubicBezTo>
                  <a:cubicBezTo>
                    <a:pt x="416" y="320"/>
                    <a:pt x="416" y="318"/>
                    <a:pt x="416" y="316"/>
                  </a:cubicBezTo>
                  <a:cubicBezTo>
                    <a:pt x="517" y="54"/>
                    <a:pt x="517" y="54"/>
                    <a:pt x="517" y="54"/>
                  </a:cubicBezTo>
                  <a:cubicBezTo>
                    <a:pt x="518" y="49"/>
                    <a:pt x="516" y="44"/>
                    <a:pt x="511" y="43"/>
                  </a:cubicBezTo>
                  <a:cubicBezTo>
                    <a:pt x="356" y="0"/>
                    <a:pt x="213" y="22"/>
                    <a:pt x="130" y="66"/>
                  </a:cubicBezTo>
                  <a:cubicBezTo>
                    <a:pt x="74" y="95"/>
                    <a:pt x="33" y="133"/>
                    <a:pt x="3" y="174"/>
                  </a:cubicBezTo>
                  <a:cubicBezTo>
                    <a:pt x="0" y="178"/>
                    <a:pt x="0" y="182"/>
                    <a:pt x="3" y="185"/>
                  </a:cubicBezTo>
                  <a:cubicBezTo>
                    <a:pt x="133" y="346"/>
                    <a:pt x="133" y="346"/>
                    <a:pt x="133" y="346"/>
                  </a:cubicBezTo>
                  <a:cubicBezTo>
                    <a:pt x="133" y="336"/>
                    <a:pt x="137" y="327"/>
                    <a:pt x="144" y="3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7" name="Google Shape;1017;p49"/>
            <p:cNvSpPr/>
            <p:nvPr/>
          </p:nvSpPr>
          <p:spPr>
            <a:xfrm>
              <a:off x="5835019" y="1041711"/>
              <a:ext cx="283984" cy="330260"/>
            </a:xfrm>
            <a:custGeom>
              <a:avLst/>
              <a:gdLst/>
              <a:ahLst/>
              <a:cxnLst/>
              <a:rect l="l" t="t" r="r" b="b"/>
              <a:pathLst>
                <a:path w="473" h="550" extrusionOk="0">
                  <a:moveTo>
                    <a:pt x="128" y="252"/>
                  </a:moveTo>
                  <a:cubicBezTo>
                    <a:pt x="136" y="255"/>
                    <a:pt x="142" y="262"/>
                    <a:pt x="145" y="270"/>
                  </a:cubicBezTo>
                  <a:cubicBezTo>
                    <a:pt x="149" y="283"/>
                    <a:pt x="148" y="298"/>
                    <a:pt x="143" y="313"/>
                  </a:cubicBezTo>
                  <a:cubicBezTo>
                    <a:pt x="137" y="328"/>
                    <a:pt x="128" y="340"/>
                    <a:pt x="116" y="347"/>
                  </a:cubicBezTo>
                  <a:cubicBezTo>
                    <a:pt x="108" y="351"/>
                    <a:pt x="99" y="352"/>
                    <a:pt x="90" y="349"/>
                  </a:cubicBezTo>
                  <a:cubicBezTo>
                    <a:pt x="82" y="345"/>
                    <a:pt x="75" y="338"/>
                    <a:pt x="73" y="329"/>
                  </a:cubicBezTo>
                  <a:cubicBezTo>
                    <a:pt x="2" y="514"/>
                    <a:pt x="2" y="514"/>
                    <a:pt x="2" y="514"/>
                  </a:cubicBezTo>
                  <a:cubicBezTo>
                    <a:pt x="0" y="520"/>
                    <a:pt x="5" y="527"/>
                    <a:pt x="12" y="526"/>
                  </a:cubicBezTo>
                  <a:cubicBezTo>
                    <a:pt x="224" y="492"/>
                    <a:pt x="224" y="492"/>
                    <a:pt x="224" y="492"/>
                  </a:cubicBezTo>
                  <a:cubicBezTo>
                    <a:pt x="227" y="491"/>
                    <a:pt x="229" y="492"/>
                    <a:pt x="231" y="493"/>
                  </a:cubicBezTo>
                  <a:cubicBezTo>
                    <a:pt x="232" y="494"/>
                    <a:pt x="233" y="495"/>
                    <a:pt x="233" y="497"/>
                  </a:cubicBezTo>
                  <a:cubicBezTo>
                    <a:pt x="234" y="502"/>
                    <a:pt x="235" y="508"/>
                    <a:pt x="230" y="512"/>
                  </a:cubicBezTo>
                  <a:cubicBezTo>
                    <a:pt x="228" y="515"/>
                    <a:pt x="225" y="516"/>
                    <a:pt x="222" y="519"/>
                  </a:cubicBezTo>
                  <a:cubicBezTo>
                    <a:pt x="214" y="526"/>
                    <a:pt x="214" y="538"/>
                    <a:pt x="224" y="543"/>
                  </a:cubicBezTo>
                  <a:cubicBezTo>
                    <a:pt x="233" y="549"/>
                    <a:pt x="245" y="550"/>
                    <a:pt x="256" y="548"/>
                  </a:cubicBezTo>
                  <a:cubicBezTo>
                    <a:pt x="267" y="546"/>
                    <a:pt x="279" y="542"/>
                    <a:pt x="286" y="534"/>
                  </a:cubicBezTo>
                  <a:cubicBezTo>
                    <a:pt x="293" y="525"/>
                    <a:pt x="290" y="514"/>
                    <a:pt x="280" y="510"/>
                  </a:cubicBezTo>
                  <a:cubicBezTo>
                    <a:pt x="277" y="508"/>
                    <a:pt x="273" y="507"/>
                    <a:pt x="270" y="506"/>
                  </a:cubicBezTo>
                  <a:cubicBezTo>
                    <a:pt x="264" y="503"/>
                    <a:pt x="263" y="498"/>
                    <a:pt x="263" y="492"/>
                  </a:cubicBezTo>
                  <a:cubicBezTo>
                    <a:pt x="262" y="490"/>
                    <a:pt x="263" y="489"/>
                    <a:pt x="263" y="488"/>
                  </a:cubicBezTo>
                  <a:cubicBezTo>
                    <a:pt x="265" y="486"/>
                    <a:pt x="267" y="485"/>
                    <a:pt x="269" y="485"/>
                  </a:cubicBezTo>
                  <a:cubicBezTo>
                    <a:pt x="439" y="458"/>
                    <a:pt x="439" y="458"/>
                    <a:pt x="439" y="458"/>
                  </a:cubicBezTo>
                  <a:cubicBezTo>
                    <a:pt x="442" y="457"/>
                    <a:pt x="445" y="454"/>
                    <a:pt x="446" y="451"/>
                  </a:cubicBezTo>
                  <a:cubicBezTo>
                    <a:pt x="473" y="328"/>
                    <a:pt x="470" y="126"/>
                    <a:pt x="304" y="42"/>
                  </a:cubicBezTo>
                  <a:cubicBezTo>
                    <a:pt x="271" y="25"/>
                    <a:pt x="239" y="12"/>
                    <a:pt x="207" y="2"/>
                  </a:cubicBezTo>
                  <a:cubicBezTo>
                    <a:pt x="203" y="0"/>
                    <a:pt x="198" y="3"/>
                    <a:pt x="196" y="7"/>
                  </a:cubicBezTo>
                  <a:cubicBezTo>
                    <a:pt x="101" y="254"/>
                    <a:pt x="101" y="254"/>
                    <a:pt x="101" y="254"/>
                  </a:cubicBezTo>
                  <a:cubicBezTo>
                    <a:pt x="109" y="249"/>
                    <a:pt x="119" y="248"/>
                    <a:pt x="128" y="25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8" name="Google Shape;1018;p49"/>
            <p:cNvSpPr/>
            <p:nvPr/>
          </p:nvSpPr>
          <p:spPr>
            <a:xfrm>
              <a:off x="5837907" y="1326815"/>
              <a:ext cx="260158" cy="268291"/>
            </a:xfrm>
            <a:custGeom>
              <a:avLst/>
              <a:gdLst/>
              <a:ahLst/>
              <a:cxnLst/>
              <a:rect l="l" t="t" r="r" b="b"/>
              <a:pathLst>
                <a:path w="433" h="447" extrusionOk="0">
                  <a:moveTo>
                    <a:pt x="299" y="45"/>
                  </a:moveTo>
                  <a:cubicBezTo>
                    <a:pt x="301" y="53"/>
                    <a:pt x="298" y="62"/>
                    <a:pt x="292" y="69"/>
                  </a:cubicBezTo>
                  <a:cubicBezTo>
                    <a:pt x="283" y="79"/>
                    <a:pt x="270" y="86"/>
                    <a:pt x="254" y="88"/>
                  </a:cubicBezTo>
                  <a:cubicBezTo>
                    <a:pt x="238" y="91"/>
                    <a:pt x="223" y="89"/>
                    <a:pt x="211" y="82"/>
                  </a:cubicBezTo>
                  <a:cubicBezTo>
                    <a:pt x="203" y="77"/>
                    <a:pt x="198" y="70"/>
                    <a:pt x="197" y="61"/>
                  </a:cubicBezTo>
                  <a:cubicBezTo>
                    <a:pt x="195" y="52"/>
                    <a:pt x="198" y="43"/>
                    <a:pt x="205" y="36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3" y="68"/>
                    <a:pt x="0" y="76"/>
                    <a:pt x="4" y="81"/>
                  </a:cubicBezTo>
                  <a:cubicBezTo>
                    <a:pt x="140" y="249"/>
                    <a:pt x="140" y="249"/>
                    <a:pt x="140" y="249"/>
                  </a:cubicBezTo>
                  <a:cubicBezTo>
                    <a:pt x="141" y="250"/>
                    <a:pt x="142" y="253"/>
                    <a:pt x="142" y="255"/>
                  </a:cubicBezTo>
                  <a:cubicBezTo>
                    <a:pt x="142" y="256"/>
                    <a:pt x="141" y="258"/>
                    <a:pt x="140" y="258"/>
                  </a:cubicBezTo>
                  <a:cubicBezTo>
                    <a:pt x="136" y="262"/>
                    <a:pt x="131" y="266"/>
                    <a:pt x="125" y="264"/>
                  </a:cubicBezTo>
                  <a:cubicBezTo>
                    <a:pt x="122" y="263"/>
                    <a:pt x="119" y="261"/>
                    <a:pt x="115" y="260"/>
                  </a:cubicBezTo>
                  <a:cubicBezTo>
                    <a:pt x="105" y="256"/>
                    <a:pt x="95" y="263"/>
                    <a:pt x="95" y="274"/>
                  </a:cubicBezTo>
                  <a:cubicBezTo>
                    <a:pt x="95" y="285"/>
                    <a:pt x="100" y="296"/>
                    <a:pt x="107" y="304"/>
                  </a:cubicBezTo>
                  <a:cubicBezTo>
                    <a:pt x="114" y="313"/>
                    <a:pt x="124" y="321"/>
                    <a:pt x="134" y="323"/>
                  </a:cubicBezTo>
                  <a:cubicBezTo>
                    <a:pt x="145" y="325"/>
                    <a:pt x="154" y="317"/>
                    <a:pt x="152" y="306"/>
                  </a:cubicBezTo>
                  <a:cubicBezTo>
                    <a:pt x="152" y="302"/>
                    <a:pt x="151" y="299"/>
                    <a:pt x="151" y="295"/>
                  </a:cubicBezTo>
                  <a:cubicBezTo>
                    <a:pt x="150" y="289"/>
                    <a:pt x="154" y="285"/>
                    <a:pt x="159" y="282"/>
                  </a:cubicBezTo>
                  <a:cubicBezTo>
                    <a:pt x="160" y="281"/>
                    <a:pt x="161" y="281"/>
                    <a:pt x="162" y="281"/>
                  </a:cubicBezTo>
                  <a:cubicBezTo>
                    <a:pt x="165" y="281"/>
                    <a:pt x="167" y="282"/>
                    <a:pt x="168" y="284"/>
                  </a:cubicBezTo>
                  <a:cubicBezTo>
                    <a:pt x="295" y="440"/>
                    <a:pt x="295" y="440"/>
                    <a:pt x="295" y="440"/>
                  </a:cubicBezTo>
                  <a:cubicBezTo>
                    <a:pt x="301" y="447"/>
                    <a:pt x="311" y="443"/>
                    <a:pt x="311" y="435"/>
                  </a:cubicBezTo>
                  <a:cubicBezTo>
                    <a:pt x="311" y="399"/>
                    <a:pt x="312" y="354"/>
                    <a:pt x="321" y="300"/>
                  </a:cubicBezTo>
                  <a:cubicBezTo>
                    <a:pt x="335" y="205"/>
                    <a:pt x="376" y="134"/>
                    <a:pt x="417" y="51"/>
                  </a:cubicBezTo>
                  <a:cubicBezTo>
                    <a:pt x="422" y="41"/>
                    <a:pt x="427" y="28"/>
                    <a:pt x="431" y="13"/>
                  </a:cubicBezTo>
                  <a:cubicBezTo>
                    <a:pt x="433" y="7"/>
                    <a:pt x="428" y="0"/>
                    <a:pt x="422" y="1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92" y="28"/>
                    <a:pt x="298" y="36"/>
                    <a:pt x="299" y="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9"/>
            <p:cNvSpPr/>
            <p:nvPr/>
          </p:nvSpPr>
          <p:spPr>
            <a:xfrm>
              <a:off x="5725035" y="1379176"/>
              <a:ext cx="304441" cy="352116"/>
            </a:xfrm>
            <a:custGeom>
              <a:avLst/>
              <a:gdLst/>
              <a:ahLst/>
              <a:cxnLst/>
              <a:rect l="l" t="t" r="r" b="b"/>
              <a:pathLst>
                <a:path w="507" h="587" extrusionOk="0">
                  <a:moveTo>
                    <a:pt x="344" y="245"/>
                  </a:moveTo>
                  <a:cubicBezTo>
                    <a:pt x="337" y="251"/>
                    <a:pt x="328" y="253"/>
                    <a:pt x="319" y="251"/>
                  </a:cubicBezTo>
                  <a:cubicBezTo>
                    <a:pt x="306" y="248"/>
                    <a:pt x="293" y="240"/>
                    <a:pt x="283" y="227"/>
                  </a:cubicBezTo>
                  <a:cubicBezTo>
                    <a:pt x="273" y="215"/>
                    <a:pt x="267" y="201"/>
                    <a:pt x="267" y="187"/>
                  </a:cubicBezTo>
                  <a:cubicBezTo>
                    <a:pt x="267" y="178"/>
                    <a:pt x="271" y="170"/>
                    <a:pt x="278" y="164"/>
                  </a:cubicBezTo>
                  <a:cubicBezTo>
                    <a:pt x="285" y="158"/>
                    <a:pt x="295" y="156"/>
                    <a:pt x="304" y="158"/>
                  </a:cubicBezTo>
                  <a:cubicBezTo>
                    <a:pt x="179" y="5"/>
                    <a:pt x="179" y="5"/>
                    <a:pt x="179" y="5"/>
                  </a:cubicBezTo>
                  <a:cubicBezTo>
                    <a:pt x="175" y="0"/>
                    <a:pt x="167" y="1"/>
                    <a:pt x="164" y="8"/>
                  </a:cubicBezTo>
                  <a:cubicBezTo>
                    <a:pt x="87" y="209"/>
                    <a:pt x="87" y="209"/>
                    <a:pt x="87" y="209"/>
                  </a:cubicBezTo>
                  <a:cubicBezTo>
                    <a:pt x="86" y="211"/>
                    <a:pt x="85" y="213"/>
                    <a:pt x="83" y="214"/>
                  </a:cubicBezTo>
                  <a:cubicBezTo>
                    <a:pt x="81" y="214"/>
                    <a:pt x="80" y="214"/>
                    <a:pt x="79" y="214"/>
                  </a:cubicBezTo>
                  <a:cubicBezTo>
                    <a:pt x="73" y="212"/>
                    <a:pt x="68" y="210"/>
                    <a:pt x="67" y="204"/>
                  </a:cubicBezTo>
                  <a:cubicBezTo>
                    <a:pt x="66" y="200"/>
                    <a:pt x="66" y="196"/>
                    <a:pt x="65" y="193"/>
                  </a:cubicBezTo>
                  <a:cubicBezTo>
                    <a:pt x="63" y="182"/>
                    <a:pt x="52" y="177"/>
                    <a:pt x="43" y="182"/>
                  </a:cubicBezTo>
                  <a:cubicBezTo>
                    <a:pt x="33" y="188"/>
                    <a:pt x="27" y="198"/>
                    <a:pt x="23" y="208"/>
                  </a:cubicBezTo>
                  <a:cubicBezTo>
                    <a:pt x="19" y="219"/>
                    <a:pt x="17" y="231"/>
                    <a:pt x="20" y="241"/>
                  </a:cubicBezTo>
                  <a:cubicBezTo>
                    <a:pt x="24" y="251"/>
                    <a:pt x="35" y="255"/>
                    <a:pt x="44" y="248"/>
                  </a:cubicBezTo>
                  <a:cubicBezTo>
                    <a:pt x="47" y="246"/>
                    <a:pt x="49" y="243"/>
                    <a:pt x="52" y="241"/>
                  </a:cubicBezTo>
                  <a:cubicBezTo>
                    <a:pt x="58" y="238"/>
                    <a:pt x="63" y="239"/>
                    <a:pt x="68" y="242"/>
                  </a:cubicBezTo>
                  <a:cubicBezTo>
                    <a:pt x="69" y="242"/>
                    <a:pt x="70" y="243"/>
                    <a:pt x="71" y="244"/>
                  </a:cubicBezTo>
                  <a:cubicBezTo>
                    <a:pt x="72" y="246"/>
                    <a:pt x="72" y="249"/>
                    <a:pt x="71" y="251"/>
                  </a:cubicBezTo>
                  <a:cubicBezTo>
                    <a:pt x="10" y="410"/>
                    <a:pt x="10" y="410"/>
                    <a:pt x="10" y="410"/>
                  </a:cubicBezTo>
                  <a:cubicBezTo>
                    <a:pt x="10" y="412"/>
                    <a:pt x="9" y="414"/>
                    <a:pt x="10" y="415"/>
                  </a:cubicBezTo>
                  <a:cubicBezTo>
                    <a:pt x="16" y="445"/>
                    <a:pt x="0" y="490"/>
                    <a:pt x="10" y="508"/>
                  </a:cubicBezTo>
                  <a:cubicBezTo>
                    <a:pt x="30" y="542"/>
                    <a:pt x="339" y="587"/>
                    <a:pt x="491" y="480"/>
                  </a:cubicBezTo>
                  <a:cubicBezTo>
                    <a:pt x="507" y="469"/>
                    <a:pt x="504" y="446"/>
                    <a:pt x="501" y="402"/>
                  </a:cubicBezTo>
                  <a:cubicBezTo>
                    <a:pt x="355" y="221"/>
                    <a:pt x="355" y="221"/>
                    <a:pt x="355" y="221"/>
                  </a:cubicBezTo>
                  <a:cubicBezTo>
                    <a:pt x="355" y="230"/>
                    <a:pt x="351" y="239"/>
                    <a:pt x="344" y="24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9"/>
            <p:cNvSpPr/>
            <p:nvPr/>
          </p:nvSpPr>
          <p:spPr>
            <a:xfrm>
              <a:off x="5526246" y="1358760"/>
              <a:ext cx="289521" cy="285105"/>
            </a:xfrm>
            <a:custGeom>
              <a:avLst/>
              <a:gdLst/>
              <a:ahLst/>
              <a:cxnLst/>
              <a:rect l="l" t="t" r="r" b="b"/>
              <a:pathLst>
                <a:path w="482" h="475" extrusionOk="0">
                  <a:moveTo>
                    <a:pt x="354" y="298"/>
                  </a:moveTo>
                  <a:cubicBezTo>
                    <a:pt x="346" y="295"/>
                    <a:pt x="339" y="288"/>
                    <a:pt x="336" y="279"/>
                  </a:cubicBezTo>
                  <a:cubicBezTo>
                    <a:pt x="332" y="267"/>
                    <a:pt x="333" y="252"/>
                    <a:pt x="339" y="237"/>
                  </a:cubicBezTo>
                  <a:cubicBezTo>
                    <a:pt x="345" y="222"/>
                    <a:pt x="354" y="210"/>
                    <a:pt x="366" y="203"/>
                  </a:cubicBezTo>
                  <a:cubicBezTo>
                    <a:pt x="374" y="199"/>
                    <a:pt x="383" y="198"/>
                    <a:pt x="391" y="201"/>
                  </a:cubicBezTo>
                  <a:cubicBezTo>
                    <a:pt x="400" y="204"/>
                    <a:pt x="406" y="211"/>
                    <a:pt x="409" y="220"/>
                  </a:cubicBezTo>
                  <a:cubicBezTo>
                    <a:pt x="480" y="36"/>
                    <a:pt x="480" y="36"/>
                    <a:pt x="480" y="36"/>
                  </a:cubicBezTo>
                  <a:cubicBezTo>
                    <a:pt x="482" y="30"/>
                    <a:pt x="477" y="23"/>
                    <a:pt x="470" y="24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5" y="58"/>
                    <a:pt x="252" y="58"/>
                    <a:pt x="251" y="56"/>
                  </a:cubicBezTo>
                  <a:cubicBezTo>
                    <a:pt x="250" y="56"/>
                    <a:pt x="249" y="54"/>
                    <a:pt x="249" y="53"/>
                  </a:cubicBezTo>
                  <a:cubicBezTo>
                    <a:pt x="248" y="47"/>
                    <a:pt x="247" y="42"/>
                    <a:pt x="251" y="38"/>
                  </a:cubicBezTo>
                  <a:cubicBezTo>
                    <a:pt x="254" y="35"/>
                    <a:pt x="257" y="33"/>
                    <a:pt x="260" y="31"/>
                  </a:cubicBezTo>
                  <a:cubicBezTo>
                    <a:pt x="268" y="24"/>
                    <a:pt x="267" y="12"/>
                    <a:pt x="258" y="6"/>
                  </a:cubicBezTo>
                  <a:cubicBezTo>
                    <a:pt x="248" y="1"/>
                    <a:pt x="236" y="0"/>
                    <a:pt x="225" y="2"/>
                  </a:cubicBezTo>
                  <a:cubicBezTo>
                    <a:pt x="214" y="3"/>
                    <a:pt x="203" y="8"/>
                    <a:pt x="196" y="16"/>
                  </a:cubicBezTo>
                  <a:cubicBezTo>
                    <a:pt x="189" y="24"/>
                    <a:pt x="192" y="36"/>
                    <a:pt x="202" y="40"/>
                  </a:cubicBezTo>
                  <a:cubicBezTo>
                    <a:pt x="205" y="42"/>
                    <a:pt x="208" y="42"/>
                    <a:pt x="212" y="44"/>
                  </a:cubicBezTo>
                  <a:cubicBezTo>
                    <a:pt x="217" y="47"/>
                    <a:pt x="218" y="52"/>
                    <a:pt x="219" y="58"/>
                  </a:cubicBezTo>
                  <a:cubicBezTo>
                    <a:pt x="219" y="59"/>
                    <a:pt x="219" y="60"/>
                    <a:pt x="218" y="61"/>
                  </a:cubicBezTo>
                  <a:cubicBezTo>
                    <a:pt x="217" y="64"/>
                    <a:pt x="215" y="65"/>
                    <a:pt x="212" y="65"/>
                  </a:cubicBezTo>
                  <a:cubicBezTo>
                    <a:pt x="9" y="98"/>
                    <a:pt x="9" y="98"/>
                    <a:pt x="9" y="98"/>
                  </a:cubicBezTo>
                  <a:cubicBezTo>
                    <a:pt x="3" y="98"/>
                    <a:pt x="0" y="104"/>
                    <a:pt x="2" y="109"/>
                  </a:cubicBezTo>
                  <a:cubicBezTo>
                    <a:pt x="14" y="138"/>
                    <a:pt x="74" y="153"/>
                    <a:pt x="86" y="175"/>
                  </a:cubicBezTo>
                  <a:cubicBezTo>
                    <a:pt x="92" y="186"/>
                    <a:pt x="75" y="210"/>
                    <a:pt x="77" y="226"/>
                  </a:cubicBezTo>
                  <a:cubicBezTo>
                    <a:pt x="78" y="239"/>
                    <a:pt x="115" y="253"/>
                    <a:pt x="115" y="253"/>
                  </a:cubicBezTo>
                  <a:cubicBezTo>
                    <a:pt x="115" y="253"/>
                    <a:pt x="89" y="277"/>
                    <a:pt x="88" y="289"/>
                  </a:cubicBezTo>
                  <a:cubicBezTo>
                    <a:pt x="86" y="302"/>
                    <a:pt x="111" y="323"/>
                    <a:pt x="112" y="337"/>
                  </a:cubicBezTo>
                  <a:cubicBezTo>
                    <a:pt x="112" y="350"/>
                    <a:pt x="90" y="385"/>
                    <a:pt x="101" y="421"/>
                  </a:cubicBezTo>
                  <a:cubicBezTo>
                    <a:pt x="116" y="475"/>
                    <a:pt x="280" y="428"/>
                    <a:pt x="323" y="429"/>
                  </a:cubicBezTo>
                  <a:cubicBezTo>
                    <a:pt x="326" y="429"/>
                    <a:pt x="330" y="427"/>
                    <a:pt x="331" y="423"/>
                  </a:cubicBezTo>
                  <a:cubicBezTo>
                    <a:pt x="380" y="296"/>
                    <a:pt x="380" y="296"/>
                    <a:pt x="380" y="296"/>
                  </a:cubicBezTo>
                  <a:cubicBezTo>
                    <a:pt x="372" y="300"/>
                    <a:pt x="363" y="301"/>
                    <a:pt x="354" y="2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49"/>
            <p:cNvSpPr/>
            <p:nvPr/>
          </p:nvSpPr>
          <p:spPr>
            <a:xfrm>
              <a:off x="5530337" y="1130580"/>
              <a:ext cx="282300" cy="276217"/>
            </a:xfrm>
            <a:custGeom>
              <a:avLst/>
              <a:gdLst/>
              <a:ahLst/>
              <a:cxnLst/>
              <a:rect l="l" t="t" r="r" b="b"/>
              <a:pathLst>
                <a:path w="470" h="460" extrusionOk="0">
                  <a:moveTo>
                    <a:pt x="170" y="410"/>
                  </a:moveTo>
                  <a:cubicBezTo>
                    <a:pt x="169" y="401"/>
                    <a:pt x="171" y="392"/>
                    <a:pt x="178" y="385"/>
                  </a:cubicBezTo>
                  <a:cubicBezTo>
                    <a:pt x="186" y="375"/>
                    <a:pt x="200" y="369"/>
                    <a:pt x="216" y="366"/>
                  </a:cubicBezTo>
                  <a:cubicBezTo>
                    <a:pt x="232" y="364"/>
                    <a:pt x="247" y="366"/>
                    <a:pt x="258" y="373"/>
                  </a:cubicBezTo>
                  <a:cubicBezTo>
                    <a:pt x="266" y="377"/>
                    <a:pt x="271" y="385"/>
                    <a:pt x="273" y="394"/>
                  </a:cubicBezTo>
                  <a:cubicBezTo>
                    <a:pt x="274" y="403"/>
                    <a:pt x="271" y="412"/>
                    <a:pt x="265" y="419"/>
                  </a:cubicBezTo>
                  <a:cubicBezTo>
                    <a:pt x="460" y="388"/>
                    <a:pt x="460" y="388"/>
                    <a:pt x="460" y="388"/>
                  </a:cubicBezTo>
                  <a:cubicBezTo>
                    <a:pt x="467" y="387"/>
                    <a:pt x="470" y="379"/>
                    <a:pt x="465" y="373"/>
                  </a:cubicBezTo>
                  <a:cubicBezTo>
                    <a:pt x="330" y="206"/>
                    <a:pt x="330" y="206"/>
                    <a:pt x="330" y="206"/>
                  </a:cubicBezTo>
                  <a:cubicBezTo>
                    <a:pt x="328" y="204"/>
                    <a:pt x="327" y="202"/>
                    <a:pt x="328" y="200"/>
                  </a:cubicBezTo>
                  <a:cubicBezTo>
                    <a:pt x="328" y="198"/>
                    <a:pt x="329" y="197"/>
                    <a:pt x="330" y="196"/>
                  </a:cubicBezTo>
                  <a:cubicBezTo>
                    <a:pt x="334" y="192"/>
                    <a:pt x="338" y="189"/>
                    <a:pt x="344" y="191"/>
                  </a:cubicBezTo>
                  <a:cubicBezTo>
                    <a:pt x="348" y="192"/>
                    <a:pt x="351" y="194"/>
                    <a:pt x="354" y="195"/>
                  </a:cubicBezTo>
                  <a:cubicBezTo>
                    <a:pt x="365" y="198"/>
                    <a:pt x="375" y="192"/>
                    <a:pt x="375" y="181"/>
                  </a:cubicBezTo>
                  <a:cubicBezTo>
                    <a:pt x="375" y="170"/>
                    <a:pt x="369" y="159"/>
                    <a:pt x="362" y="150"/>
                  </a:cubicBezTo>
                  <a:cubicBezTo>
                    <a:pt x="355" y="142"/>
                    <a:pt x="346" y="134"/>
                    <a:pt x="335" y="132"/>
                  </a:cubicBezTo>
                  <a:cubicBezTo>
                    <a:pt x="325" y="130"/>
                    <a:pt x="316" y="138"/>
                    <a:pt x="317" y="149"/>
                  </a:cubicBezTo>
                  <a:cubicBezTo>
                    <a:pt x="318" y="153"/>
                    <a:pt x="319" y="156"/>
                    <a:pt x="319" y="160"/>
                  </a:cubicBezTo>
                  <a:cubicBezTo>
                    <a:pt x="320" y="166"/>
                    <a:pt x="315" y="169"/>
                    <a:pt x="311" y="173"/>
                  </a:cubicBezTo>
                  <a:cubicBezTo>
                    <a:pt x="310" y="174"/>
                    <a:pt x="308" y="174"/>
                    <a:pt x="307" y="174"/>
                  </a:cubicBezTo>
                  <a:cubicBezTo>
                    <a:pt x="305" y="174"/>
                    <a:pt x="303" y="173"/>
                    <a:pt x="301" y="171"/>
                  </a:cubicBezTo>
                  <a:cubicBezTo>
                    <a:pt x="167" y="5"/>
                    <a:pt x="167" y="5"/>
                    <a:pt x="167" y="5"/>
                  </a:cubicBezTo>
                  <a:cubicBezTo>
                    <a:pt x="163" y="0"/>
                    <a:pt x="155" y="1"/>
                    <a:pt x="152" y="6"/>
                  </a:cubicBezTo>
                  <a:cubicBezTo>
                    <a:pt x="113" y="70"/>
                    <a:pt x="97" y="139"/>
                    <a:pt x="91" y="193"/>
                  </a:cubicBezTo>
                  <a:cubicBezTo>
                    <a:pt x="86" y="237"/>
                    <a:pt x="114" y="268"/>
                    <a:pt x="111" y="294"/>
                  </a:cubicBezTo>
                  <a:cubicBezTo>
                    <a:pt x="106" y="335"/>
                    <a:pt x="32" y="395"/>
                    <a:pt x="4" y="446"/>
                  </a:cubicBezTo>
                  <a:cubicBezTo>
                    <a:pt x="0" y="452"/>
                    <a:pt x="5" y="460"/>
                    <a:pt x="13" y="459"/>
                  </a:cubicBezTo>
                  <a:cubicBezTo>
                    <a:pt x="185" y="431"/>
                    <a:pt x="185" y="431"/>
                    <a:pt x="185" y="431"/>
                  </a:cubicBezTo>
                  <a:cubicBezTo>
                    <a:pt x="177" y="427"/>
                    <a:pt x="172" y="419"/>
                    <a:pt x="170" y="41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2" name="Google Shape;1022;p49"/>
          <p:cNvGrpSpPr/>
          <p:nvPr/>
        </p:nvGrpSpPr>
        <p:grpSpPr>
          <a:xfrm>
            <a:off x="1168508" y="843134"/>
            <a:ext cx="364294" cy="445740"/>
            <a:chOff x="606645" y="1011196"/>
            <a:chExt cx="588520" cy="720096"/>
          </a:xfrm>
        </p:grpSpPr>
        <p:sp>
          <p:nvSpPr>
            <p:cNvPr id="1023" name="Google Shape;1023;p49"/>
            <p:cNvSpPr/>
            <p:nvPr/>
          </p:nvSpPr>
          <p:spPr>
            <a:xfrm>
              <a:off x="659316" y="1517469"/>
              <a:ext cx="456722" cy="213824"/>
            </a:xfrm>
            <a:custGeom>
              <a:avLst/>
              <a:gdLst/>
              <a:ahLst/>
              <a:cxnLst/>
              <a:rect l="l" t="t" r="r" b="b"/>
              <a:pathLst>
                <a:path w="763" h="358" extrusionOk="0">
                  <a:moveTo>
                    <a:pt x="1" y="27"/>
                  </a:moveTo>
                  <a:cubicBezTo>
                    <a:pt x="0" y="41"/>
                    <a:pt x="25" y="62"/>
                    <a:pt x="25" y="75"/>
                  </a:cubicBezTo>
                  <a:cubicBezTo>
                    <a:pt x="26" y="89"/>
                    <a:pt x="4" y="123"/>
                    <a:pt x="14" y="160"/>
                  </a:cubicBezTo>
                  <a:cubicBezTo>
                    <a:pt x="32" y="219"/>
                    <a:pt x="230" y="155"/>
                    <a:pt x="245" y="169"/>
                  </a:cubicBezTo>
                  <a:cubicBezTo>
                    <a:pt x="269" y="192"/>
                    <a:pt x="241" y="258"/>
                    <a:pt x="255" y="280"/>
                  </a:cubicBezTo>
                  <a:cubicBezTo>
                    <a:pt x="275" y="313"/>
                    <a:pt x="582" y="358"/>
                    <a:pt x="735" y="252"/>
                  </a:cubicBezTo>
                  <a:cubicBezTo>
                    <a:pt x="763" y="232"/>
                    <a:pt x="729" y="168"/>
                    <a:pt x="749" y="8"/>
                  </a:cubicBezTo>
                  <a:cubicBezTo>
                    <a:pt x="749" y="4"/>
                    <a:pt x="746" y="0"/>
                    <a:pt x="742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19" y="1"/>
                    <a:pt x="17" y="3"/>
                  </a:cubicBezTo>
                  <a:cubicBezTo>
                    <a:pt x="10" y="11"/>
                    <a:pt x="2" y="21"/>
                    <a:pt x="1" y="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4" name="Google Shape;1024;p49"/>
            <p:cNvSpPr/>
            <p:nvPr/>
          </p:nvSpPr>
          <p:spPr>
            <a:xfrm>
              <a:off x="606645" y="1354464"/>
              <a:ext cx="561583" cy="154615"/>
            </a:xfrm>
            <a:custGeom>
              <a:avLst/>
              <a:gdLst/>
              <a:ahLst/>
              <a:cxnLst/>
              <a:rect l="l" t="t" r="r" b="b"/>
              <a:pathLst>
                <a:path w="938" h="259" extrusionOk="0">
                  <a:moveTo>
                    <a:pt x="2" y="109"/>
                  </a:moveTo>
                  <a:cubicBezTo>
                    <a:pt x="0" y="146"/>
                    <a:pt x="74" y="161"/>
                    <a:pt x="88" y="186"/>
                  </a:cubicBezTo>
                  <a:cubicBezTo>
                    <a:pt x="93" y="197"/>
                    <a:pt x="77" y="222"/>
                    <a:pt x="79" y="237"/>
                  </a:cubicBezTo>
                  <a:cubicBezTo>
                    <a:pt x="79" y="244"/>
                    <a:pt x="91" y="252"/>
                    <a:pt x="101" y="257"/>
                  </a:cubicBezTo>
                  <a:cubicBezTo>
                    <a:pt x="103" y="258"/>
                    <a:pt x="104" y="259"/>
                    <a:pt x="106" y="259"/>
                  </a:cubicBezTo>
                  <a:cubicBezTo>
                    <a:pt x="840" y="259"/>
                    <a:pt x="840" y="259"/>
                    <a:pt x="840" y="259"/>
                  </a:cubicBezTo>
                  <a:cubicBezTo>
                    <a:pt x="840" y="258"/>
                    <a:pt x="840" y="258"/>
                    <a:pt x="840" y="258"/>
                  </a:cubicBezTo>
                  <a:cubicBezTo>
                    <a:pt x="854" y="164"/>
                    <a:pt x="895" y="93"/>
                    <a:pt x="936" y="10"/>
                  </a:cubicBezTo>
                  <a:cubicBezTo>
                    <a:pt x="936" y="10"/>
                    <a:pt x="936" y="10"/>
                    <a:pt x="936" y="10"/>
                  </a:cubicBezTo>
                  <a:cubicBezTo>
                    <a:pt x="938" y="5"/>
                    <a:pt x="935" y="0"/>
                    <a:pt x="929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5" y="0"/>
                    <a:pt x="73" y="1"/>
                    <a:pt x="71" y="3"/>
                  </a:cubicBezTo>
                  <a:cubicBezTo>
                    <a:pt x="39" y="39"/>
                    <a:pt x="3" y="78"/>
                    <a:pt x="2" y="10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5" name="Google Shape;1025;p49"/>
            <p:cNvSpPr/>
            <p:nvPr/>
          </p:nvSpPr>
          <p:spPr>
            <a:xfrm>
              <a:off x="661721" y="1191460"/>
              <a:ext cx="533444" cy="154135"/>
            </a:xfrm>
            <a:custGeom>
              <a:avLst/>
              <a:gdLst/>
              <a:ahLst/>
              <a:cxnLst/>
              <a:rect l="l" t="t" r="r" b="b"/>
              <a:pathLst>
                <a:path w="891" h="258" extrusionOk="0">
                  <a:moveTo>
                    <a:pt x="8" y="98"/>
                  </a:moveTo>
                  <a:cubicBezTo>
                    <a:pt x="2" y="142"/>
                    <a:pt x="31" y="174"/>
                    <a:pt x="28" y="199"/>
                  </a:cubicBezTo>
                  <a:cubicBezTo>
                    <a:pt x="26" y="213"/>
                    <a:pt x="17" y="230"/>
                    <a:pt x="3" y="247"/>
                  </a:cubicBezTo>
                  <a:cubicBezTo>
                    <a:pt x="0" y="252"/>
                    <a:pt x="3" y="258"/>
                    <a:pt x="9" y="258"/>
                  </a:cubicBezTo>
                  <a:cubicBezTo>
                    <a:pt x="849" y="258"/>
                    <a:pt x="849" y="258"/>
                    <a:pt x="849" y="258"/>
                  </a:cubicBezTo>
                  <a:cubicBezTo>
                    <a:pt x="852" y="258"/>
                    <a:pt x="855" y="256"/>
                    <a:pt x="856" y="254"/>
                  </a:cubicBezTo>
                  <a:cubicBezTo>
                    <a:pt x="875" y="195"/>
                    <a:pt x="891" y="98"/>
                    <a:pt x="873" y="5"/>
                  </a:cubicBezTo>
                  <a:cubicBezTo>
                    <a:pt x="872" y="2"/>
                    <a:pt x="869" y="0"/>
                    <a:pt x="866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1" y="0"/>
                    <a:pt x="28" y="2"/>
                    <a:pt x="27" y="5"/>
                  </a:cubicBezTo>
                  <a:cubicBezTo>
                    <a:pt x="17" y="38"/>
                    <a:pt x="11" y="70"/>
                    <a:pt x="8" y="9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6" name="Google Shape;1026;p49"/>
            <p:cNvSpPr/>
            <p:nvPr/>
          </p:nvSpPr>
          <p:spPr>
            <a:xfrm>
              <a:off x="683367" y="1011196"/>
              <a:ext cx="497368" cy="171394"/>
            </a:xfrm>
            <a:custGeom>
              <a:avLst/>
              <a:gdLst/>
              <a:ahLst/>
              <a:cxnLst/>
              <a:rect l="l" t="t" r="r" b="b"/>
              <a:pathLst>
                <a:path w="831" h="287" extrusionOk="0">
                  <a:moveTo>
                    <a:pt x="690" y="102"/>
                  </a:moveTo>
                  <a:cubicBezTo>
                    <a:pt x="488" y="0"/>
                    <a:pt x="287" y="19"/>
                    <a:pt x="180" y="75"/>
                  </a:cubicBezTo>
                  <a:cubicBezTo>
                    <a:pt x="84" y="125"/>
                    <a:pt x="31" y="203"/>
                    <a:pt x="2" y="278"/>
                  </a:cubicBezTo>
                  <a:cubicBezTo>
                    <a:pt x="0" y="282"/>
                    <a:pt x="3" y="287"/>
                    <a:pt x="8" y="287"/>
                  </a:cubicBezTo>
                  <a:cubicBezTo>
                    <a:pt x="823" y="287"/>
                    <a:pt x="823" y="287"/>
                    <a:pt x="823" y="287"/>
                  </a:cubicBezTo>
                  <a:cubicBezTo>
                    <a:pt x="828" y="287"/>
                    <a:pt x="831" y="283"/>
                    <a:pt x="830" y="278"/>
                  </a:cubicBezTo>
                  <a:cubicBezTo>
                    <a:pt x="810" y="207"/>
                    <a:pt x="768" y="141"/>
                    <a:pt x="690" y="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27" name="Google Shape;1027;p49"/>
          <p:cNvGrpSpPr/>
          <p:nvPr/>
        </p:nvGrpSpPr>
        <p:grpSpPr>
          <a:xfrm>
            <a:off x="7622791" y="843111"/>
            <a:ext cx="298405" cy="445762"/>
            <a:chOff x="11033597" y="1011159"/>
            <a:chExt cx="482075" cy="720133"/>
          </a:xfrm>
        </p:grpSpPr>
        <p:sp>
          <p:nvSpPr>
            <p:cNvPr id="1028" name="Google Shape;1028;p49"/>
            <p:cNvSpPr/>
            <p:nvPr/>
          </p:nvSpPr>
          <p:spPr>
            <a:xfrm>
              <a:off x="11033597" y="1414369"/>
              <a:ext cx="482075" cy="151349"/>
            </a:xfrm>
            <a:custGeom>
              <a:avLst/>
              <a:gdLst/>
              <a:ahLst/>
              <a:cxnLst/>
              <a:rect l="l" t="t" r="r" b="b"/>
              <a:pathLst>
                <a:path w="724" h="227" extrusionOk="0">
                  <a:moveTo>
                    <a:pt x="0" y="112"/>
                  </a:moveTo>
                  <a:cubicBezTo>
                    <a:pt x="0" y="149"/>
                    <a:pt x="5" y="185"/>
                    <a:pt x="16" y="219"/>
                  </a:cubicBezTo>
                  <a:cubicBezTo>
                    <a:pt x="17" y="224"/>
                    <a:pt x="22" y="227"/>
                    <a:pt x="27" y="227"/>
                  </a:cubicBezTo>
                  <a:cubicBezTo>
                    <a:pt x="697" y="227"/>
                    <a:pt x="697" y="227"/>
                    <a:pt x="697" y="227"/>
                  </a:cubicBezTo>
                  <a:cubicBezTo>
                    <a:pt x="702" y="227"/>
                    <a:pt x="707" y="224"/>
                    <a:pt x="708" y="219"/>
                  </a:cubicBezTo>
                  <a:cubicBezTo>
                    <a:pt x="719" y="185"/>
                    <a:pt x="724" y="149"/>
                    <a:pt x="724" y="112"/>
                  </a:cubicBezTo>
                  <a:cubicBezTo>
                    <a:pt x="724" y="76"/>
                    <a:pt x="719" y="41"/>
                    <a:pt x="709" y="8"/>
                  </a:cubicBezTo>
                  <a:cubicBezTo>
                    <a:pt x="708" y="3"/>
                    <a:pt x="703" y="0"/>
                    <a:pt x="698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1" y="0"/>
                    <a:pt x="16" y="3"/>
                    <a:pt x="15" y="8"/>
                  </a:cubicBezTo>
                  <a:cubicBezTo>
                    <a:pt x="5" y="41"/>
                    <a:pt x="0" y="76"/>
                    <a:pt x="0" y="1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9" name="Google Shape;1029;p49"/>
            <p:cNvSpPr/>
            <p:nvPr/>
          </p:nvSpPr>
          <p:spPr>
            <a:xfrm>
              <a:off x="11142821" y="1011159"/>
              <a:ext cx="263627" cy="229006"/>
            </a:xfrm>
            <a:custGeom>
              <a:avLst/>
              <a:gdLst/>
              <a:ahLst/>
              <a:cxnLst/>
              <a:rect l="l" t="t" r="r" b="b"/>
              <a:pathLst>
                <a:path w="396" h="343" extrusionOk="0">
                  <a:moveTo>
                    <a:pt x="357" y="266"/>
                  </a:moveTo>
                  <a:cubicBezTo>
                    <a:pt x="208" y="7"/>
                    <a:pt x="208" y="7"/>
                    <a:pt x="208" y="7"/>
                  </a:cubicBezTo>
                  <a:cubicBezTo>
                    <a:pt x="203" y="0"/>
                    <a:pt x="193" y="0"/>
                    <a:pt x="188" y="7"/>
                  </a:cubicBezTo>
                  <a:cubicBezTo>
                    <a:pt x="39" y="266"/>
                    <a:pt x="39" y="266"/>
                    <a:pt x="39" y="266"/>
                  </a:cubicBezTo>
                  <a:cubicBezTo>
                    <a:pt x="4" y="326"/>
                    <a:pt x="4" y="326"/>
                    <a:pt x="4" y="326"/>
                  </a:cubicBezTo>
                  <a:cubicBezTo>
                    <a:pt x="0" y="334"/>
                    <a:pt x="5" y="343"/>
                    <a:pt x="14" y="343"/>
                  </a:cubicBezTo>
                  <a:cubicBezTo>
                    <a:pt x="382" y="343"/>
                    <a:pt x="382" y="343"/>
                    <a:pt x="382" y="343"/>
                  </a:cubicBezTo>
                  <a:cubicBezTo>
                    <a:pt x="391" y="343"/>
                    <a:pt x="396" y="334"/>
                    <a:pt x="392" y="326"/>
                  </a:cubicBezTo>
                  <a:lnTo>
                    <a:pt x="357" y="26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0" name="Google Shape;1030;p49"/>
            <p:cNvSpPr/>
            <p:nvPr/>
          </p:nvSpPr>
          <p:spPr>
            <a:xfrm>
              <a:off x="11052228" y="1576445"/>
              <a:ext cx="444813" cy="154847"/>
            </a:xfrm>
            <a:custGeom>
              <a:avLst/>
              <a:gdLst/>
              <a:ahLst/>
              <a:cxnLst/>
              <a:rect l="l" t="t" r="r" b="b"/>
              <a:pathLst>
                <a:path w="668" h="232" extrusionOk="0">
                  <a:moveTo>
                    <a:pt x="334" y="232"/>
                  </a:moveTo>
                  <a:cubicBezTo>
                    <a:pt x="482" y="232"/>
                    <a:pt x="609" y="143"/>
                    <a:pt x="665" y="17"/>
                  </a:cubicBezTo>
                  <a:cubicBezTo>
                    <a:pt x="668" y="9"/>
                    <a:pt x="663" y="0"/>
                    <a:pt x="655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5" y="0"/>
                    <a:pt x="0" y="9"/>
                    <a:pt x="3" y="17"/>
                  </a:cubicBezTo>
                  <a:cubicBezTo>
                    <a:pt x="59" y="143"/>
                    <a:pt x="186" y="232"/>
                    <a:pt x="334" y="23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1" name="Google Shape;1031;p49"/>
            <p:cNvSpPr/>
            <p:nvPr/>
          </p:nvSpPr>
          <p:spPr>
            <a:xfrm>
              <a:off x="11051762" y="1251592"/>
              <a:ext cx="446676" cy="151349"/>
            </a:xfrm>
            <a:custGeom>
              <a:avLst/>
              <a:gdLst/>
              <a:ahLst/>
              <a:cxnLst/>
              <a:rect l="l" t="t" r="r" b="b"/>
              <a:pathLst>
                <a:path w="671" h="227" extrusionOk="0">
                  <a:moveTo>
                    <a:pt x="654" y="183"/>
                  </a:moveTo>
                  <a:cubicBezTo>
                    <a:pt x="653" y="182"/>
                    <a:pt x="653" y="182"/>
                    <a:pt x="653" y="182"/>
                  </a:cubicBezTo>
                  <a:cubicBezTo>
                    <a:pt x="552" y="5"/>
                    <a:pt x="552" y="5"/>
                    <a:pt x="552" y="5"/>
                  </a:cubicBezTo>
                  <a:cubicBezTo>
                    <a:pt x="550" y="2"/>
                    <a:pt x="546" y="0"/>
                    <a:pt x="542" y="0"/>
                  </a:cubicBezTo>
                  <a:cubicBezTo>
                    <a:pt x="128" y="0"/>
                    <a:pt x="128" y="0"/>
                    <a:pt x="128" y="0"/>
                  </a:cubicBezTo>
                  <a:cubicBezTo>
                    <a:pt x="124" y="0"/>
                    <a:pt x="120" y="2"/>
                    <a:pt x="118" y="5"/>
                  </a:cubicBezTo>
                  <a:cubicBezTo>
                    <a:pt x="17" y="182"/>
                    <a:pt x="17" y="182"/>
                    <a:pt x="17" y="182"/>
                  </a:cubicBezTo>
                  <a:cubicBezTo>
                    <a:pt x="16" y="185"/>
                    <a:pt x="16" y="185"/>
                    <a:pt x="16" y="185"/>
                  </a:cubicBezTo>
                  <a:cubicBezTo>
                    <a:pt x="11" y="194"/>
                    <a:pt x="7" y="202"/>
                    <a:pt x="3" y="211"/>
                  </a:cubicBezTo>
                  <a:cubicBezTo>
                    <a:pt x="0" y="219"/>
                    <a:pt x="5" y="227"/>
                    <a:pt x="13" y="227"/>
                  </a:cubicBezTo>
                  <a:cubicBezTo>
                    <a:pt x="657" y="227"/>
                    <a:pt x="657" y="227"/>
                    <a:pt x="657" y="227"/>
                  </a:cubicBezTo>
                  <a:cubicBezTo>
                    <a:pt x="665" y="227"/>
                    <a:pt x="671" y="219"/>
                    <a:pt x="667" y="211"/>
                  </a:cubicBezTo>
                  <a:cubicBezTo>
                    <a:pt x="663" y="202"/>
                    <a:pt x="659" y="193"/>
                    <a:pt x="654" y="18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2" name="Google Shape;1032;p49"/>
          <p:cNvGrpSpPr/>
          <p:nvPr/>
        </p:nvGrpSpPr>
        <p:grpSpPr>
          <a:xfrm>
            <a:off x="6221656" y="797418"/>
            <a:ext cx="460705" cy="491455"/>
            <a:chOff x="8770051" y="937343"/>
            <a:chExt cx="744273" cy="793950"/>
          </a:xfrm>
        </p:grpSpPr>
        <p:sp>
          <p:nvSpPr>
            <p:cNvPr id="1033" name="Google Shape;1033;p49"/>
            <p:cNvSpPr/>
            <p:nvPr/>
          </p:nvSpPr>
          <p:spPr>
            <a:xfrm>
              <a:off x="8968558" y="1402926"/>
              <a:ext cx="348361" cy="98539"/>
            </a:xfrm>
            <a:custGeom>
              <a:avLst/>
              <a:gdLst/>
              <a:ahLst/>
              <a:cxnLst/>
              <a:rect l="l" t="t" r="r" b="b"/>
              <a:pathLst>
                <a:path w="1741804" h="492696" extrusionOk="0">
                  <a:moveTo>
                    <a:pt x="1741805" y="0"/>
                  </a:moveTo>
                  <a:lnTo>
                    <a:pt x="0" y="0"/>
                  </a:lnTo>
                  <a:cubicBezTo>
                    <a:pt x="100902" y="166370"/>
                    <a:pt x="219266" y="316611"/>
                    <a:pt x="295529" y="492696"/>
                  </a:cubicBezTo>
                  <a:lnTo>
                    <a:pt x="1444625" y="492696"/>
                  </a:lnTo>
                  <a:cubicBezTo>
                    <a:pt x="1518222" y="307785"/>
                    <a:pt x="1639761" y="160655"/>
                    <a:pt x="17418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4" name="Google Shape;1034;p49"/>
            <p:cNvSpPr/>
            <p:nvPr/>
          </p:nvSpPr>
          <p:spPr>
            <a:xfrm>
              <a:off x="8960465" y="1079360"/>
              <a:ext cx="362496" cy="102351"/>
            </a:xfrm>
            <a:custGeom>
              <a:avLst/>
              <a:gdLst/>
              <a:ahLst/>
              <a:cxnLst/>
              <a:rect l="l" t="t" r="r" b="b"/>
              <a:pathLst>
                <a:path w="1812480" h="511754" extrusionOk="0">
                  <a:moveTo>
                    <a:pt x="1812481" y="511755"/>
                  </a:moveTo>
                  <a:cubicBezTo>
                    <a:pt x="1623568" y="198445"/>
                    <a:pt x="1277493" y="-1453"/>
                    <a:pt x="899922" y="8"/>
                  </a:cubicBezTo>
                  <a:cubicBezTo>
                    <a:pt x="549593" y="1341"/>
                    <a:pt x="194628" y="214066"/>
                    <a:pt x="0" y="511755"/>
                  </a:cubicBezTo>
                  <a:lnTo>
                    <a:pt x="1812481" y="51175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5" name="Google Shape;1035;p49"/>
            <p:cNvSpPr/>
            <p:nvPr/>
          </p:nvSpPr>
          <p:spPr>
            <a:xfrm>
              <a:off x="8930121" y="1189758"/>
              <a:ext cx="422643" cy="98539"/>
            </a:xfrm>
            <a:custGeom>
              <a:avLst/>
              <a:gdLst/>
              <a:ahLst/>
              <a:cxnLst/>
              <a:rect l="l" t="t" r="r" b="b"/>
              <a:pathLst>
                <a:path w="2113216" h="492696" extrusionOk="0">
                  <a:moveTo>
                    <a:pt x="2113217" y="492696"/>
                  </a:moveTo>
                  <a:cubicBezTo>
                    <a:pt x="2110994" y="311595"/>
                    <a:pt x="2064639" y="144717"/>
                    <a:pt x="1985582" y="0"/>
                  </a:cubicBezTo>
                  <a:lnTo>
                    <a:pt x="127445" y="0"/>
                  </a:lnTo>
                  <a:cubicBezTo>
                    <a:pt x="47307" y="135065"/>
                    <a:pt x="0" y="285687"/>
                    <a:pt x="0" y="440944"/>
                  </a:cubicBezTo>
                  <a:cubicBezTo>
                    <a:pt x="0" y="458534"/>
                    <a:pt x="508" y="475742"/>
                    <a:pt x="1270" y="492696"/>
                  </a:cubicBezTo>
                  <a:lnTo>
                    <a:pt x="2113217" y="49269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6" name="Google Shape;1036;p49"/>
            <p:cNvSpPr/>
            <p:nvPr/>
          </p:nvSpPr>
          <p:spPr>
            <a:xfrm>
              <a:off x="8930847" y="1296342"/>
              <a:ext cx="421894" cy="98539"/>
            </a:xfrm>
            <a:custGeom>
              <a:avLst/>
              <a:gdLst/>
              <a:ahLst/>
              <a:cxnLst/>
              <a:rect l="l" t="t" r="r" b="b"/>
              <a:pathLst>
                <a:path w="2109469" h="492696" extrusionOk="0">
                  <a:moveTo>
                    <a:pt x="0" y="0"/>
                  </a:moveTo>
                  <a:cubicBezTo>
                    <a:pt x="16002" y="194564"/>
                    <a:pt x="82868" y="350457"/>
                    <a:pt x="165291" y="492696"/>
                  </a:cubicBezTo>
                  <a:lnTo>
                    <a:pt x="1953324" y="492696"/>
                  </a:lnTo>
                  <a:cubicBezTo>
                    <a:pt x="2038096" y="352425"/>
                    <a:pt x="2104454" y="199073"/>
                    <a:pt x="210947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7" name="Google Shape;1037;p49"/>
            <p:cNvSpPr/>
            <p:nvPr/>
          </p:nvSpPr>
          <p:spPr>
            <a:xfrm>
              <a:off x="9031006" y="1509510"/>
              <a:ext cx="223837" cy="102349"/>
            </a:xfrm>
            <a:custGeom>
              <a:avLst/>
              <a:gdLst/>
              <a:ahLst/>
              <a:cxnLst/>
              <a:rect l="l" t="t" r="r" b="b"/>
              <a:pathLst>
                <a:path w="1119187" h="511746" extrusionOk="0">
                  <a:moveTo>
                    <a:pt x="0" y="0"/>
                  </a:moveTo>
                  <a:cubicBezTo>
                    <a:pt x="38989" y="100267"/>
                    <a:pt x="63690" y="209423"/>
                    <a:pt x="63690" y="334899"/>
                  </a:cubicBezTo>
                  <a:cubicBezTo>
                    <a:pt x="63690" y="432562"/>
                    <a:pt x="142875" y="511747"/>
                    <a:pt x="240538" y="511747"/>
                  </a:cubicBezTo>
                  <a:lnTo>
                    <a:pt x="889889" y="511747"/>
                  </a:lnTo>
                  <a:cubicBezTo>
                    <a:pt x="987552" y="511747"/>
                    <a:pt x="1066737" y="432562"/>
                    <a:pt x="1066737" y="334899"/>
                  </a:cubicBezTo>
                  <a:lnTo>
                    <a:pt x="1066737" y="311658"/>
                  </a:lnTo>
                  <a:cubicBezTo>
                    <a:pt x="1066737" y="194183"/>
                    <a:pt x="1086803" y="92265"/>
                    <a:pt x="111918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38" name="Google Shape;1038;p49"/>
            <p:cNvGrpSpPr/>
            <p:nvPr/>
          </p:nvGrpSpPr>
          <p:grpSpPr>
            <a:xfrm>
              <a:off x="8770051" y="937343"/>
              <a:ext cx="744273" cy="793950"/>
              <a:chOff x="6565437" y="1588001"/>
              <a:chExt cx="744273" cy="793950"/>
            </a:xfrm>
          </p:grpSpPr>
          <p:sp>
            <p:nvSpPr>
              <p:cNvPr id="1039" name="Google Shape;1039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0" name="Google Shape;1040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1" name="Google Shape;1041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2" name="Google Shape;1042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3" name="Google Shape;1043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4" name="Google Shape;1044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5" name="Google Shape;1045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6" name="Google Shape;1046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7" name="Google Shape;1047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48" name="Google Shape;1048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49" name="Google Shape;1049;p49"/>
          <p:cNvGrpSpPr/>
          <p:nvPr/>
        </p:nvGrpSpPr>
        <p:grpSpPr>
          <a:xfrm>
            <a:off x="4820520" y="797418"/>
            <a:ext cx="460705" cy="491455"/>
            <a:chOff x="6506504" y="937343"/>
            <a:chExt cx="744273" cy="793950"/>
          </a:xfrm>
        </p:grpSpPr>
        <p:sp>
          <p:nvSpPr>
            <p:cNvPr id="1050" name="Google Shape;1050;p49"/>
            <p:cNvSpPr/>
            <p:nvPr/>
          </p:nvSpPr>
          <p:spPr>
            <a:xfrm>
              <a:off x="6666683" y="1079385"/>
              <a:ext cx="422268" cy="171940"/>
            </a:xfrm>
            <a:custGeom>
              <a:avLst/>
              <a:gdLst/>
              <a:ahLst/>
              <a:cxnLst/>
              <a:rect l="l" t="t" r="r" b="b"/>
              <a:pathLst>
                <a:path w="2085276" h="859701" extrusionOk="0">
                  <a:moveTo>
                    <a:pt x="2085276" y="859701"/>
                  </a:moveTo>
                  <a:cubicBezTo>
                    <a:pt x="2064893" y="746925"/>
                    <a:pt x="2027047" y="641516"/>
                    <a:pt x="1974723" y="545821"/>
                  </a:cubicBezTo>
                  <a:lnTo>
                    <a:pt x="1952816" y="507721"/>
                  </a:lnTo>
                  <a:cubicBezTo>
                    <a:pt x="1535303" y="-176492"/>
                    <a:pt x="577914" y="-161950"/>
                    <a:pt x="140271" y="507721"/>
                  </a:cubicBezTo>
                  <a:lnTo>
                    <a:pt x="116523" y="545821"/>
                  </a:lnTo>
                  <a:cubicBezTo>
                    <a:pt x="57721" y="643421"/>
                    <a:pt x="18098" y="749783"/>
                    <a:pt x="0" y="859701"/>
                  </a:cubicBezTo>
                  <a:lnTo>
                    <a:pt x="2085276" y="85970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49"/>
            <p:cNvSpPr/>
            <p:nvPr/>
          </p:nvSpPr>
          <p:spPr>
            <a:xfrm>
              <a:off x="6664423" y="1259933"/>
              <a:ext cx="427985" cy="171450"/>
            </a:xfrm>
            <a:custGeom>
              <a:avLst/>
              <a:gdLst/>
              <a:ahLst/>
              <a:cxnLst/>
              <a:rect l="l" t="t" r="r" b="b"/>
              <a:pathLst>
                <a:path w="2113506" h="857250" extrusionOk="0">
                  <a:moveTo>
                    <a:pt x="3910" y="178753"/>
                  </a:moveTo>
                  <a:cubicBezTo>
                    <a:pt x="22706" y="451485"/>
                    <a:pt x="153833" y="652844"/>
                    <a:pt x="287056" y="857250"/>
                  </a:cubicBezTo>
                  <a:lnTo>
                    <a:pt x="1834170" y="857250"/>
                  </a:lnTo>
                  <a:cubicBezTo>
                    <a:pt x="1971457" y="654495"/>
                    <a:pt x="2109316" y="461137"/>
                    <a:pt x="2113316" y="178753"/>
                  </a:cubicBezTo>
                  <a:lnTo>
                    <a:pt x="2113507" y="140653"/>
                  </a:lnTo>
                  <a:cubicBezTo>
                    <a:pt x="2112935" y="92710"/>
                    <a:pt x="2109125" y="45784"/>
                    <a:pt x="2102585" y="0"/>
                  </a:cubicBezTo>
                  <a:lnTo>
                    <a:pt x="5815" y="0"/>
                  </a:lnTo>
                  <a:cubicBezTo>
                    <a:pt x="-1170" y="58991"/>
                    <a:pt x="-1932" y="118872"/>
                    <a:pt x="3910" y="1787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49"/>
            <p:cNvSpPr/>
            <p:nvPr/>
          </p:nvSpPr>
          <p:spPr>
            <a:xfrm>
              <a:off x="6727642" y="1439988"/>
              <a:ext cx="303068" cy="171348"/>
            </a:xfrm>
            <a:custGeom>
              <a:avLst/>
              <a:gdLst/>
              <a:ahLst/>
              <a:cxnLst/>
              <a:rect l="l" t="t" r="r" b="b"/>
              <a:pathLst>
                <a:path w="1496631" h="856741" extrusionOk="0">
                  <a:moveTo>
                    <a:pt x="0" y="0"/>
                  </a:moveTo>
                  <a:cubicBezTo>
                    <a:pt x="63500" y="97853"/>
                    <a:pt x="125984" y="197485"/>
                    <a:pt x="175451" y="306896"/>
                  </a:cubicBezTo>
                  <a:lnTo>
                    <a:pt x="191071" y="344996"/>
                  </a:lnTo>
                  <a:cubicBezTo>
                    <a:pt x="230060" y="445262"/>
                    <a:pt x="254762" y="554419"/>
                    <a:pt x="254762" y="679895"/>
                  </a:cubicBezTo>
                  <a:cubicBezTo>
                    <a:pt x="254762" y="777558"/>
                    <a:pt x="333946" y="856742"/>
                    <a:pt x="431610" y="856742"/>
                  </a:cubicBezTo>
                  <a:lnTo>
                    <a:pt x="1080960" y="856742"/>
                  </a:lnTo>
                  <a:cubicBezTo>
                    <a:pt x="1189609" y="856488"/>
                    <a:pt x="1267206" y="763143"/>
                    <a:pt x="1257808" y="656653"/>
                  </a:cubicBezTo>
                  <a:cubicBezTo>
                    <a:pt x="1257808" y="539178"/>
                    <a:pt x="1277874" y="437261"/>
                    <a:pt x="1310259" y="344996"/>
                  </a:cubicBezTo>
                  <a:lnTo>
                    <a:pt x="1324483" y="306896"/>
                  </a:lnTo>
                  <a:cubicBezTo>
                    <a:pt x="1370775" y="194501"/>
                    <a:pt x="1432687" y="95567"/>
                    <a:pt x="149663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53" name="Google Shape;1053;p49"/>
            <p:cNvGrpSpPr/>
            <p:nvPr/>
          </p:nvGrpSpPr>
          <p:grpSpPr>
            <a:xfrm>
              <a:off x="6506504" y="937343"/>
              <a:ext cx="744273" cy="793950"/>
              <a:chOff x="6565437" y="1588001"/>
              <a:chExt cx="744273" cy="793950"/>
            </a:xfrm>
          </p:grpSpPr>
          <p:sp>
            <p:nvSpPr>
              <p:cNvPr id="1054" name="Google Shape;1054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5" name="Google Shape;1055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6" name="Google Shape;1056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7" name="Google Shape;1057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8" name="Google Shape;1058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59" name="Google Shape;1059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0" name="Google Shape;1060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1" name="Google Shape;1061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2" name="Google Shape;1062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63" name="Google Shape;1063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64" name="Google Shape;1064;p49"/>
          <p:cNvGrpSpPr/>
          <p:nvPr/>
        </p:nvGrpSpPr>
        <p:grpSpPr>
          <a:xfrm>
            <a:off x="5521088" y="797418"/>
            <a:ext cx="460705" cy="491455"/>
            <a:chOff x="7638277" y="937343"/>
            <a:chExt cx="744273" cy="793950"/>
          </a:xfrm>
        </p:grpSpPr>
        <p:sp>
          <p:nvSpPr>
            <p:cNvPr id="1065" name="Google Shape;1065;p49"/>
            <p:cNvSpPr/>
            <p:nvPr/>
          </p:nvSpPr>
          <p:spPr>
            <a:xfrm>
              <a:off x="8012931" y="1079385"/>
              <a:ext cx="217151" cy="253479"/>
            </a:xfrm>
            <a:custGeom>
              <a:avLst/>
              <a:gdLst/>
              <a:ahLst/>
              <a:cxnLst/>
              <a:rect l="l" t="t" r="r" b="b"/>
              <a:pathLst>
                <a:path w="1085755" h="1267396" extrusionOk="0">
                  <a:moveTo>
                    <a:pt x="1058482" y="714947"/>
                  </a:moveTo>
                  <a:cubicBezTo>
                    <a:pt x="1013714" y="538416"/>
                    <a:pt x="885190" y="361632"/>
                    <a:pt x="705993" y="229870"/>
                  </a:cubicBezTo>
                  <a:cubicBezTo>
                    <a:pt x="565277" y="126492"/>
                    <a:pt x="329184" y="3365"/>
                    <a:pt x="0" y="0"/>
                  </a:cubicBezTo>
                  <a:lnTo>
                    <a:pt x="0" y="1267397"/>
                  </a:lnTo>
                  <a:lnTo>
                    <a:pt x="1025144" y="1267397"/>
                  </a:lnTo>
                  <a:cubicBezTo>
                    <a:pt x="1092772" y="1073722"/>
                    <a:pt x="1103694" y="892810"/>
                    <a:pt x="1058482" y="7149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49"/>
            <p:cNvSpPr/>
            <p:nvPr/>
          </p:nvSpPr>
          <p:spPr>
            <a:xfrm>
              <a:off x="7789628" y="1079436"/>
              <a:ext cx="214318" cy="253428"/>
            </a:xfrm>
            <a:custGeom>
              <a:avLst/>
              <a:gdLst/>
              <a:ahLst/>
              <a:cxnLst/>
              <a:rect l="l" t="t" r="r" b="b"/>
              <a:pathLst>
                <a:path w="1071591" h="1267142" extrusionOk="0">
                  <a:moveTo>
                    <a:pt x="377536" y="231331"/>
                  </a:moveTo>
                  <a:cubicBezTo>
                    <a:pt x="199609" y="362839"/>
                    <a:pt x="71910" y="538988"/>
                    <a:pt x="27270" y="714693"/>
                  </a:cubicBezTo>
                  <a:cubicBezTo>
                    <a:pt x="-17942" y="892556"/>
                    <a:pt x="-7020" y="1073404"/>
                    <a:pt x="60671" y="1267143"/>
                  </a:cubicBezTo>
                  <a:lnTo>
                    <a:pt x="1071591" y="1267143"/>
                  </a:lnTo>
                  <a:lnTo>
                    <a:pt x="1071591" y="0"/>
                  </a:lnTo>
                  <a:cubicBezTo>
                    <a:pt x="748249" y="6794"/>
                    <a:pt x="516220" y="128905"/>
                    <a:pt x="377536" y="23133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49"/>
            <p:cNvSpPr/>
            <p:nvPr/>
          </p:nvSpPr>
          <p:spPr>
            <a:xfrm>
              <a:off x="8012931" y="1341261"/>
              <a:ext cx="202133" cy="270446"/>
            </a:xfrm>
            <a:custGeom>
              <a:avLst/>
              <a:gdLst/>
              <a:ahLst/>
              <a:cxnLst/>
              <a:rect l="l" t="t" r="r" b="b"/>
              <a:pathLst>
                <a:path w="1010666" h="1352232" extrusionOk="0">
                  <a:moveTo>
                    <a:pt x="326390" y="1351915"/>
                  </a:moveTo>
                  <a:cubicBezTo>
                    <a:pt x="447929" y="1351090"/>
                    <a:pt x="476758" y="1318387"/>
                    <a:pt x="497142" y="1226757"/>
                  </a:cubicBezTo>
                  <a:cubicBezTo>
                    <a:pt x="505079" y="1190943"/>
                    <a:pt x="512382" y="1152208"/>
                    <a:pt x="520129" y="1111187"/>
                  </a:cubicBezTo>
                  <a:cubicBezTo>
                    <a:pt x="540004" y="1005586"/>
                    <a:pt x="562610" y="885888"/>
                    <a:pt x="602869" y="793750"/>
                  </a:cubicBezTo>
                  <a:cubicBezTo>
                    <a:pt x="721932" y="514413"/>
                    <a:pt x="897255" y="279463"/>
                    <a:pt x="1010666" y="0"/>
                  </a:cubicBezTo>
                  <a:lnTo>
                    <a:pt x="0" y="0"/>
                  </a:lnTo>
                  <a:lnTo>
                    <a:pt x="0" y="1351725"/>
                  </a:lnTo>
                  <a:lnTo>
                    <a:pt x="12573" y="1351598"/>
                  </a:lnTo>
                  <a:lnTo>
                    <a:pt x="12573" y="1352169"/>
                  </a:lnTo>
                  <a:cubicBezTo>
                    <a:pt x="41974" y="1352169"/>
                    <a:pt x="71438" y="1352169"/>
                    <a:pt x="100838" y="1352233"/>
                  </a:cubicBezTo>
                  <a:lnTo>
                    <a:pt x="118364" y="1351915"/>
                  </a:lnTo>
                  <a:cubicBezTo>
                    <a:pt x="162116" y="1351979"/>
                    <a:pt x="284671" y="1352487"/>
                    <a:pt x="326390" y="13519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8" name="Google Shape;1068;p49"/>
            <p:cNvSpPr/>
            <p:nvPr/>
          </p:nvSpPr>
          <p:spPr>
            <a:xfrm>
              <a:off x="7804733" y="1341261"/>
              <a:ext cx="199288" cy="270439"/>
            </a:xfrm>
            <a:custGeom>
              <a:avLst/>
              <a:gdLst/>
              <a:ahLst/>
              <a:cxnLst/>
              <a:rect l="l" t="t" r="r" b="b"/>
              <a:pathLst>
                <a:path w="996442" h="1352197" extrusionOk="0">
                  <a:moveTo>
                    <a:pt x="996442" y="1352169"/>
                  </a:moveTo>
                  <a:lnTo>
                    <a:pt x="996442" y="0"/>
                  </a:lnTo>
                  <a:lnTo>
                    <a:pt x="0" y="0"/>
                  </a:lnTo>
                  <a:cubicBezTo>
                    <a:pt x="113538" y="279591"/>
                    <a:pt x="288671" y="514287"/>
                    <a:pt x="407797" y="793750"/>
                  </a:cubicBezTo>
                  <a:cubicBezTo>
                    <a:pt x="448056" y="885888"/>
                    <a:pt x="470662" y="1005586"/>
                    <a:pt x="490601" y="1111250"/>
                  </a:cubicBezTo>
                  <a:cubicBezTo>
                    <a:pt x="498348" y="1152208"/>
                    <a:pt x="505651" y="1190943"/>
                    <a:pt x="513588" y="1226757"/>
                  </a:cubicBezTo>
                  <a:cubicBezTo>
                    <a:pt x="533908" y="1329246"/>
                    <a:pt x="580580" y="1351153"/>
                    <a:pt x="682561" y="1352169"/>
                  </a:cubicBezTo>
                  <a:cubicBezTo>
                    <a:pt x="774002" y="1352169"/>
                    <a:pt x="905256" y="1352233"/>
                    <a:pt x="996442" y="135216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1069" name="Google Shape;1069;p49"/>
            <p:cNvGrpSpPr/>
            <p:nvPr/>
          </p:nvGrpSpPr>
          <p:grpSpPr>
            <a:xfrm>
              <a:off x="7638277" y="937343"/>
              <a:ext cx="744273" cy="793950"/>
              <a:chOff x="6565437" y="1588001"/>
              <a:chExt cx="744273" cy="793950"/>
            </a:xfrm>
          </p:grpSpPr>
          <p:sp>
            <p:nvSpPr>
              <p:cNvPr id="1070" name="Google Shape;1070;p49"/>
              <p:cNvSpPr/>
              <p:nvPr/>
            </p:nvSpPr>
            <p:spPr>
              <a:xfrm>
                <a:off x="7127411" y="1694452"/>
                <a:ext cx="76068" cy="75403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" y="132"/>
                    </a:moveTo>
                    <a:cubicBezTo>
                      <a:pt x="9" y="132"/>
                      <a:pt x="6" y="131"/>
                      <a:pt x="4" y="128"/>
                    </a:cubicBezTo>
                    <a:cubicBezTo>
                      <a:pt x="0" y="124"/>
                      <a:pt x="0" y="118"/>
                      <a:pt x="4" y="114"/>
                    </a:cubicBezTo>
                    <a:cubicBezTo>
                      <a:pt x="113" y="4"/>
                      <a:pt x="113" y="4"/>
                      <a:pt x="113" y="4"/>
                    </a:cubicBezTo>
                    <a:cubicBezTo>
                      <a:pt x="118" y="0"/>
                      <a:pt x="124" y="0"/>
                      <a:pt x="128" y="4"/>
                    </a:cubicBezTo>
                    <a:cubicBezTo>
                      <a:pt x="133" y="8"/>
                      <a:pt x="133" y="15"/>
                      <a:pt x="128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1"/>
                      <a:pt x="14" y="132"/>
                      <a:pt x="12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1" name="Google Shape;1071;p49"/>
              <p:cNvSpPr/>
              <p:nvPr/>
            </p:nvSpPr>
            <p:spPr>
              <a:xfrm>
                <a:off x="7209689" y="1954149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1"/>
                    </a:cubicBezTo>
                    <a:cubicBezTo>
                      <a:pt x="175" y="17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2" name="Google Shape;1072;p49"/>
              <p:cNvSpPr/>
              <p:nvPr/>
            </p:nvSpPr>
            <p:spPr>
              <a:xfrm>
                <a:off x="7127411" y="2150197"/>
                <a:ext cx="76068" cy="75625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2" extrusionOk="0">
                    <a:moveTo>
                      <a:pt x="121" y="132"/>
                    </a:moveTo>
                    <a:cubicBezTo>
                      <a:pt x="119" y="132"/>
                      <a:pt x="116" y="131"/>
                      <a:pt x="114" y="129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0" y="15"/>
                      <a:pt x="0" y="8"/>
                      <a:pt x="5" y="4"/>
                    </a:cubicBezTo>
                    <a:cubicBezTo>
                      <a:pt x="9" y="0"/>
                      <a:pt x="15" y="0"/>
                      <a:pt x="20" y="4"/>
                    </a:cubicBezTo>
                    <a:cubicBezTo>
                      <a:pt x="129" y="114"/>
                      <a:pt x="129" y="114"/>
                      <a:pt x="129" y="114"/>
                    </a:cubicBezTo>
                    <a:cubicBezTo>
                      <a:pt x="133" y="118"/>
                      <a:pt x="133" y="124"/>
                      <a:pt x="129" y="129"/>
                    </a:cubicBezTo>
                    <a:cubicBezTo>
                      <a:pt x="127" y="131"/>
                      <a:pt x="124" y="132"/>
                      <a:pt x="121" y="13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3" name="Google Shape;1073;p49"/>
              <p:cNvSpPr/>
              <p:nvPr/>
            </p:nvSpPr>
            <p:spPr>
              <a:xfrm>
                <a:off x="6671888" y="2150863"/>
                <a:ext cx="76068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131" extrusionOk="0">
                    <a:moveTo>
                      <a:pt x="12" y="131"/>
                    </a:moveTo>
                    <a:cubicBezTo>
                      <a:pt x="9" y="131"/>
                      <a:pt x="7" y="130"/>
                      <a:pt x="5" y="128"/>
                    </a:cubicBezTo>
                    <a:cubicBezTo>
                      <a:pt x="0" y="124"/>
                      <a:pt x="0" y="117"/>
                      <a:pt x="5" y="113"/>
                    </a:cubicBezTo>
                    <a:cubicBezTo>
                      <a:pt x="114" y="4"/>
                      <a:pt x="114" y="4"/>
                      <a:pt x="114" y="4"/>
                    </a:cubicBezTo>
                    <a:cubicBezTo>
                      <a:pt x="118" y="0"/>
                      <a:pt x="125" y="0"/>
                      <a:pt x="129" y="4"/>
                    </a:cubicBezTo>
                    <a:cubicBezTo>
                      <a:pt x="133" y="8"/>
                      <a:pt x="133" y="14"/>
                      <a:pt x="129" y="19"/>
                    </a:cubicBezTo>
                    <a:cubicBezTo>
                      <a:pt x="19" y="128"/>
                      <a:pt x="19" y="128"/>
                      <a:pt x="19" y="128"/>
                    </a:cubicBezTo>
                    <a:cubicBezTo>
                      <a:pt x="17" y="130"/>
                      <a:pt x="15" y="131"/>
                      <a:pt x="12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4" name="Google Shape;1074;p49"/>
              <p:cNvSpPr/>
              <p:nvPr/>
            </p:nvSpPr>
            <p:spPr>
              <a:xfrm>
                <a:off x="6565437" y="1954593"/>
                <a:ext cx="100020" cy="11976"/>
              </a:xfrm>
              <a:custGeom>
                <a:avLst/>
                <a:gdLst/>
                <a:ahLst/>
                <a:cxnLst/>
                <a:rect l="l" t="t" r="r" b="b"/>
                <a:pathLst>
                  <a:path w="175" h="21" extrusionOk="0">
                    <a:moveTo>
                      <a:pt x="165" y="21"/>
                    </a:moveTo>
                    <a:cubicBezTo>
                      <a:pt x="10" y="21"/>
                      <a:pt x="10" y="21"/>
                      <a:pt x="10" y="21"/>
                    </a:cubicBezTo>
                    <a:cubicBezTo>
                      <a:pt x="4" y="21"/>
                      <a:pt x="0" y="16"/>
                      <a:pt x="0" y="10"/>
                    </a:cubicBezTo>
                    <a:cubicBezTo>
                      <a:pt x="0" y="5"/>
                      <a:pt x="4" y="0"/>
                      <a:pt x="10" y="0"/>
                    </a:cubicBezTo>
                    <a:cubicBezTo>
                      <a:pt x="165" y="0"/>
                      <a:pt x="165" y="0"/>
                      <a:pt x="165" y="0"/>
                    </a:cubicBezTo>
                    <a:cubicBezTo>
                      <a:pt x="171" y="0"/>
                      <a:pt x="175" y="5"/>
                      <a:pt x="175" y="10"/>
                    </a:cubicBezTo>
                    <a:cubicBezTo>
                      <a:pt x="175" y="16"/>
                      <a:pt x="171" y="21"/>
                      <a:pt x="165" y="2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5" name="Google Shape;1075;p49"/>
              <p:cNvSpPr/>
              <p:nvPr/>
            </p:nvSpPr>
            <p:spPr>
              <a:xfrm>
                <a:off x="6671888" y="1694896"/>
                <a:ext cx="75403" cy="74960"/>
              </a:xfrm>
              <a:custGeom>
                <a:avLst/>
                <a:gdLst/>
                <a:ahLst/>
                <a:cxnLst/>
                <a:rect l="l" t="t" r="r" b="b"/>
                <a:pathLst>
                  <a:path w="132" h="131" extrusionOk="0">
                    <a:moveTo>
                      <a:pt x="121" y="131"/>
                    </a:moveTo>
                    <a:cubicBezTo>
                      <a:pt x="118" y="131"/>
                      <a:pt x="115" y="130"/>
                      <a:pt x="113" y="12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0" y="14"/>
                      <a:pt x="0" y="8"/>
                      <a:pt x="4" y="4"/>
                    </a:cubicBezTo>
                    <a:cubicBezTo>
                      <a:pt x="8" y="0"/>
                      <a:pt x="15" y="0"/>
                      <a:pt x="19" y="4"/>
                    </a:cubicBezTo>
                    <a:cubicBezTo>
                      <a:pt x="128" y="113"/>
                      <a:pt x="128" y="113"/>
                      <a:pt x="128" y="113"/>
                    </a:cubicBezTo>
                    <a:cubicBezTo>
                      <a:pt x="132" y="117"/>
                      <a:pt x="132" y="124"/>
                      <a:pt x="128" y="128"/>
                    </a:cubicBezTo>
                    <a:cubicBezTo>
                      <a:pt x="126" y="130"/>
                      <a:pt x="124" y="131"/>
                      <a:pt x="121" y="13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6" name="Google Shape;1076;p49"/>
              <p:cNvSpPr/>
              <p:nvPr/>
            </p:nvSpPr>
            <p:spPr>
              <a:xfrm>
                <a:off x="6931363" y="1588001"/>
                <a:ext cx="11976" cy="100020"/>
              </a:xfrm>
              <a:custGeom>
                <a:avLst/>
                <a:gdLst/>
                <a:ahLst/>
                <a:cxnLst/>
                <a:rect l="l" t="t" r="r" b="b"/>
                <a:pathLst>
                  <a:path w="21" h="175" extrusionOk="0">
                    <a:moveTo>
                      <a:pt x="11" y="175"/>
                    </a:moveTo>
                    <a:cubicBezTo>
                      <a:pt x="5" y="175"/>
                      <a:pt x="0" y="171"/>
                      <a:pt x="0" y="165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4"/>
                      <a:pt x="5" y="0"/>
                      <a:pt x="11" y="0"/>
                    </a:cubicBezTo>
                    <a:cubicBezTo>
                      <a:pt x="17" y="0"/>
                      <a:pt x="21" y="4"/>
                      <a:pt x="21" y="10"/>
                    </a:cubicBezTo>
                    <a:cubicBezTo>
                      <a:pt x="21" y="165"/>
                      <a:pt x="21" y="165"/>
                      <a:pt x="21" y="165"/>
                    </a:cubicBezTo>
                    <a:cubicBezTo>
                      <a:pt x="21" y="171"/>
                      <a:pt x="17" y="175"/>
                      <a:pt x="11" y="17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7" name="Google Shape;1077;p49"/>
              <p:cNvSpPr/>
              <p:nvPr/>
            </p:nvSpPr>
            <p:spPr>
              <a:xfrm>
                <a:off x="6847311" y="2280157"/>
                <a:ext cx="180080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293" y="45"/>
                      <a:pt x="293" y="45"/>
                      <a:pt x="293" y="45"/>
                    </a:cubicBezTo>
                    <a:cubicBezTo>
                      <a:pt x="305" y="45"/>
                      <a:pt x="315" y="35"/>
                      <a:pt x="315" y="23"/>
                    </a:cubicBezTo>
                    <a:cubicBezTo>
                      <a:pt x="315" y="23"/>
                      <a:pt x="315" y="23"/>
                      <a:pt x="315" y="23"/>
                    </a:cubicBezTo>
                    <a:cubicBezTo>
                      <a:pt x="315" y="11"/>
                      <a:pt x="305" y="0"/>
                      <a:pt x="29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1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8" name="Google Shape;1078;p49"/>
              <p:cNvSpPr/>
              <p:nvPr/>
            </p:nvSpPr>
            <p:spPr>
              <a:xfrm>
                <a:off x="6851968" y="2318524"/>
                <a:ext cx="170766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99" h="45" extrusionOk="0">
                    <a:moveTo>
                      <a:pt x="0" y="22"/>
                    </a:moveTo>
                    <a:cubicBezTo>
                      <a:pt x="0" y="35"/>
                      <a:pt x="10" y="45"/>
                      <a:pt x="23" y="45"/>
                    </a:cubicBezTo>
                    <a:cubicBezTo>
                      <a:pt x="277" y="45"/>
                      <a:pt x="277" y="45"/>
                      <a:pt x="277" y="45"/>
                    </a:cubicBezTo>
                    <a:cubicBezTo>
                      <a:pt x="289" y="45"/>
                      <a:pt x="299" y="35"/>
                      <a:pt x="299" y="22"/>
                    </a:cubicBezTo>
                    <a:cubicBezTo>
                      <a:pt x="299" y="22"/>
                      <a:pt x="299" y="22"/>
                      <a:pt x="299" y="22"/>
                    </a:cubicBezTo>
                    <a:cubicBezTo>
                      <a:pt x="299" y="10"/>
                      <a:pt x="289" y="0"/>
                      <a:pt x="277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10" y="0"/>
                      <a:pt x="0" y="10"/>
                      <a:pt x="0" y="22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79" name="Google Shape;1079;p49"/>
              <p:cNvSpPr/>
              <p:nvPr/>
            </p:nvSpPr>
            <p:spPr>
              <a:xfrm>
                <a:off x="6876364" y="2356225"/>
                <a:ext cx="122419" cy="25726"/>
              </a:xfrm>
              <a:custGeom>
                <a:avLst/>
                <a:gdLst/>
                <a:ahLst/>
                <a:cxnLst/>
                <a:rect l="l" t="t" r="r" b="b"/>
                <a:pathLst>
                  <a:path w="214" h="45" extrusionOk="0">
                    <a:moveTo>
                      <a:pt x="0" y="23"/>
                    </a:moveTo>
                    <a:cubicBezTo>
                      <a:pt x="0" y="35"/>
                      <a:pt x="10" y="45"/>
                      <a:pt x="22" y="45"/>
                    </a:cubicBezTo>
                    <a:cubicBezTo>
                      <a:pt x="192" y="45"/>
                      <a:pt x="192" y="45"/>
                      <a:pt x="192" y="45"/>
                    </a:cubicBezTo>
                    <a:cubicBezTo>
                      <a:pt x="204" y="45"/>
                      <a:pt x="214" y="35"/>
                      <a:pt x="214" y="23"/>
                    </a:cubicBezTo>
                    <a:cubicBezTo>
                      <a:pt x="214" y="23"/>
                      <a:pt x="214" y="23"/>
                      <a:pt x="214" y="23"/>
                    </a:cubicBezTo>
                    <a:cubicBezTo>
                      <a:pt x="214" y="10"/>
                      <a:pt x="204" y="0"/>
                      <a:pt x="192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3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080" name="Google Shape;1080;p49"/>
          <p:cNvGrpSpPr/>
          <p:nvPr/>
        </p:nvGrpSpPr>
        <p:grpSpPr>
          <a:xfrm>
            <a:off x="3061198" y="2986973"/>
            <a:ext cx="445779" cy="400764"/>
            <a:chOff x="3778727" y="4460423"/>
            <a:chExt cx="720160" cy="647438"/>
          </a:xfrm>
        </p:grpSpPr>
        <p:sp>
          <p:nvSpPr>
            <p:cNvPr id="1081" name="Google Shape;1081;p49"/>
            <p:cNvSpPr/>
            <p:nvPr/>
          </p:nvSpPr>
          <p:spPr>
            <a:xfrm>
              <a:off x="3957011" y="4902228"/>
              <a:ext cx="364723" cy="110621"/>
            </a:xfrm>
            <a:custGeom>
              <a:avLst/>
              <a:gdLst/>
              <a:ahLst/>
              <a:cxnLst/>
              <a:rect l="l" t="t" r="r" b="b"/>
              <a:pathLst>
                <a:path w="640" h="194" extrusionOk="0">
                  <a:moveTo>
                    <a:pt x="0" y="0"/>
                  </a:moveTo>
                  <a:cubicBezTo>
                    <a:pt x="63" y="130"/>
                    <a:pt x="63" y="130"/>
                    <a:pt x="63" y="130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0"/>
                    <a:pt x="64" y="130"/>
                    <a:pt x="64" y="131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93" y="170"/>
                    <a:pt x="188" y="194"/>
                    <a:pt x="320" y="194"/>
                  </a:cubicBezTo>
                  <a:cubicBezTo>
                    <a:pt x="452" y="194"/>
                    <a:pt x="547" y="170"/>
                    <a:pt x="571" y="143"/>
                  </a:cubicBezTo>
                  <a:cubicBezTo>
                    <a:pt x="577" y="131"/>
                    <a:pt x="577" y="131"/>
                    <a:pt x="577" y="131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577" y="130"/>
                    <a:pt x="577" y="130"/>
                    <a:pt x="577" y="130"/>
                  </a:cubicBezTo>
                  <a:cubicBezTo>
                    <a:pt x="640" y="0"/>
                    <a:pt x="640" y="0"/>
                    <a:pt x="640" y="0"/>
                  </a:cubicBezTo>
                  <a:cubicBezTo>
                    <a:pt x="587" y="29"/>
                    <a:pt x="452" y="46"/>
                    <a:pt x="320" y="46"/>
                  </a:cubicBezTo>
                  <a:cubicBezTo>
                    <a:pt x="189" y="46"/>
                    <a:pt x="53" y="29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49"/>
            <p:cNvSpPr/>
            <p:nvPr/>
          </p:nvSpPr>
          <p:spPr>
            <a:xfrm>
              <a:off x="4002092" y="4999728"/>
              <a:ext cx="275015" cy="108132"/>
            </a:xfrm>
            <a:custGeom>
              <a:avLst/>
              <a:gdLst/>
              <a:ahLst/>
              <a:cxnLst/>
              <a:rect l="l" t="t" r="r" b="b"/>
              <a:pathLst>
                <a:path w="483" h="190" extrusionOk="0">
                  <a:moveTo>
                    <a:pt x="0" y="0"/>
                  </a:moveTo>
                  <a:cubicBezTo>
                    <a:pt x="61" y="125"/>
                    <a:pt x="61" y="125"/>
                    <a:pt x="61" y="125"/>
                  </a:cubicBezTo>
                  <a:cubicBezTo>
                    <a:pt x="62" y="126"/>
                    <a:pt x="62" y="127"/>
                    <a:pt x="63" y="128"/>
                  </a:cubicBezTo>
                  <a:cubicBezTo>
                    <a:pt x="70" y="144"/>
                    <a:pt x="70" y="144"/>
                    <a:pt x="70" y="144"/>
                  </a:cubicBezTo>
                  <a:cubicBezTo>
                    <a:pt x="93" y="170"/>
                    <a:pt x="162" y="190"/>
                    <a:pt x="241" y="190"/>
                  </a:cubicBezTo>
                  <a:cubicBezTo>
                    <a:pt x="320" y="190"/>
                    <a:pt x="389" y="170"/>
                    <a:pt x="412" y="144"/>
                  </a:cubicBezTo>
                  <a:cubicBezTo>
                    <a:pt x="420" y="128"/>
                    <a:pt x="420" y="128"/>
                    <a:pt x="420" y="128"/>
                  </a:cubicBezTo>
                  <a:cubicBezTo>
                    <a:pt x="421" y="127"/>
                    <a:pt x="421" y="126"/>
                    <a:pt x="421" y="125"/>
                  </a:cubicBezTo>
                  <a:cubicBezTo>
                    <a:pt x="483" y="0"/>
                    <a:pt x="483" y="0"/>
                    <a:pt x="483" y="0"/>
                  </a:cubicBezTo>
                  <a:cubicBezTo>
                    <a:pt x="437" y="26"/>
                    <a:pt x="338" y="41"/>
                    <a:pt x="241" y="41"/>
                  </a:cubicBezTo>
                  <a:cubicBezTo>
                    <a:pt x="144" y="41"/>
                    <a:pt x="45" y="26"/>
                    <a:pt x="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49"/>
            <p:cNvSpPr/>
            <p:nvPr/>
          </p:nvSpPr>
          <p:spPr>
            <a:xfrm>
              <a:off x="3780312" y="4519014"/>
              <a:ext cx="718575" cy="115145"/>
            </a:xfrm>
            <a:custGeom>
              <a:avLst/>
              <a:gdLst/>
              <a:ahLst/>
              <a:cxnLst/>
              <a:rect l="l" t="t" r="r" b="b"/>
              <a:pathLst>
                <a:path w="1261" h="202" extrusionOk="0">
                  <a:moveTo>
                    <a:pt x="630" y="53"/>
                  </a:moveTo>
                  <a:cubicBezTo>
                    <a:pt x="363" y="53"/>
                    <a:pt x="82" y="34"/>
                    <a:pt x="0" y="0"/>
                  </a:cubicBezTo>
                  <a:cubicBezTo>
                    <a:pt x="71" y="146"/>
                    <a:pt x="71" y="146"/>
                    <a:pt x="71" y="146"/>
                  </a:cubicBezTo>
                  <a:cubicBezTo>
                    <a:pt x="88" y="157"/>
                    <a:pt x="134" y="170"/>
                    <a:pt x="227" y="181"/>
                  </a:cubicBezTo>
                  <a:cubicBezTo>
                    <a:pt x="334" y="194"/>
                    <a:pt x="478" y="202"/>
                    <a:pt x="630" y="202"/>
                  </a:cubicBezTo>
                  <a:cubicBezTo>
                    <a:pt x="630" y="202"/>
                    <a:pt x="630" y="202"/>
                    <a:pt x="630" y="202"/>
                  </a:cubicBezTo>
                  <a:cubicBezTo>
                    <a:pt x="929" y="202"/>
                    <a:pt x="1147" y="174"/>
                    <a:pt x="1189" y="146"/>
                  </a:cubicBezTo>
                  <a:cubicBezTo>
                    <a:pt x="1261" y="0"/>
                    <a:pt x="1261" y="0"/>
                    <a:pt x="1261" y="0"/>
                  </a:cubicBezTo>
                  <a:cubicBezTo>
                    <a:pt x="1179" y="34"/>
                    <a:pt x="897" y="53"/>
                    <a:pt x="630" y="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49"/>
            <p:cNvSpPr/>
            <p:nvPr/>
          </p:nvSpPr>
          <p:spPr>
            <a:xfrm>
              <a:off x="3868662" y="4710395"/>
              <a:ext cx="541875" cy="112657"/>
            </a:xfrm>
            <a:custGeom>
              <a:avLst/>
              <a:gdLst/>
              <a:ahLst/>
              <a:cxnLst/>
              <a:rect l="l" t="t" r="r" b="b"/>
              <a:pathLst>
                <a:path w="951" h="198" extrusionOk="0">
                  <a:moveTo>
                    <a:pt x="0" y="0"/>
                  </a:moveTo>
                  <a:cubicBezTo>
                    <a:pt x="70" y="144"/>
                    <a:pt x="70" y="144"/>
                    <a:pt x="70" y="144"/>
                  </a:cubicBezTo>
                  <a:cubicBezTo>
                    <a:pt x="101" y="171"/>
                    <a:pt x="259" y="198"/>
                    <a:pt x="475" y="198"/>
                  </a:cubicBezTo>
                  <a:cubicBezTo>
                    <a:pt x="692" y="198"/>
                    <a:pt x="849" y="171"/>
                    <a:pt x="881" y="144"/>
                  </a:cubicBezTo>
                  <a:cubicBezTo>
                    <a:pt x="951" y="0"/>
                    <a:pt x="951" y="0"/>
                    <a:pt x="951" y="0"/>
                  </a:cubicBezTo>
                  <a:cubicBezTo>
                    <a:pt x="881" y="32"/>
                    <a:pt x="673" y="50"/>
                    <a:pt x="475" y="50"/>
                  </a:cubicBezTo>
                  <a:cubicBezTo>
                    <a:pt x="277" y="50"/>
                    <a:pt x="69" y="32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49"/>
            <p:cNvSpPr/>
            <p:nvPr/>
          </p:nvSpPr>
          <p:spPr>
            <a:xfrm>
              <a:off x="3824940" y="4614704"/>
              <a:ext cx="629543" cy="114014"/>
            </a:xfrm>
            <a:custGeom>
              <a:avLst/>
              <a:gdLst/>
              <a:ahLst/>
              <a:cxnLst/>
              <a:rect l="l" t="t" r="r" b="b"/>
              <a:pathLst>
                <a:path w="1105" h="200" extrusionOk="0">
                  <a:moveTo>
                    <a:pt x="552" y="51"/>
                  </a:moveTo>
                  <a:cubicBezTo>
                    <a:pt x="399" y="51"/>
                    <a:pt x="255" y="44"/>
                    <a:pt x="147" y="31"/>
                  </a:cubicBezTo>
                  <a:cubicBezTo>
                    <a:pt x="76" y="22"/>
                    <a:pt x="26" y="12"/>
                    <a:pt x="0" y="0"/>
                  </a:cubicBezTo>
                  <a:cubicBezTo>
                    <a:pt x="70" y="145"/>
                    <a:pt x="70" y="145"/>
                    <a:pt x="70" y="145"/>
                  </a:cubicBezTo>
                  <a:cubicBezTo>
                    <a:pt x="108" y="173"/>
                    <a:pt x="296" y="200"/>
                    <a:pt x="552" y="200"/>
                  </a:cubicBezTo>
                  <a:cubicBezTo>
                    <a:pt x="809" y="200"/>
                    <a:pt x="996" y="173"/>
                    <a:pt x="1034" y="145"/>
                  </a:cubicBezTo>
                  <a:cubicBezTo>
                    <a:pt x="1105" y="0"/>
                    <a:pt x="1105" y="0"/>
                    <a:pt x="1105" y="0"/>
                  </a:cubicBezTo>
                  <a:cubicBezTo>
                    <a:pt x="1030" y="33"/>
                    <a:pt x="785" y="51"/>
                    <a:pt x="552" y="5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49"/>
            <p:cNvSpPr/>
            <p:nvPr/>
          </p:nvSpPr>
          <p:spPr>
            <a:xfrm>
              <a:off x="3912610" y="4806085"/>
              <a:ext cx="453525" cy="112204"/>
            </a:xfrm>
            <a:custGeom>
              <a:avLst/>
              <a:gdLst/>
              <a:ahLst/>
              <a:cxnLst/>
              <a:rect l="l" t="t" r="r" b="b"/>
              <a:pathLst>
                <a:path w="796" h="197" extrusionOk="0">
                  <a:moveTo>
                    <a:pt x="0" y="0"/>
                  </a:moveTo>
                  <a:cubicBezTo>
                    <a:pt x="65" y="132"/>
                    <a:pt x="65" y="132"/>
                    <a:pt x="65" y="132"/>
                  </a:cubicBezTo>
                  <a:cubicBezTo>
                    <a:pt x="65" y="132"/>
                    <a:pt x="65" y="132"/>
                    <a:pt x="65" y="132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0" y="142"/>
                    <a:pt x="70" y="142"/>
                    <a:pt x="70" y="142"/>
                  </a:cubicBezTo>
                  <a:cubicBezTo>
                    <a:pt x="95" y="170"/>
                    <a:pt x="221" y="197"/>
                    <a:pt x="398" y="197"/>
                  </a:cubicBezTo>
                  <a:cubicBezTo>
                    <a:pt x="576" y="197"/>
                    <a:pt x="702" y="170"/>
                    <a:pt x="727" y="142"/>
                  </a:cubicBezTo>
                  <a:cubicBezTo>
                    <a:pt x="732" y="133"/>
                    <a:pt x="732" y="133"/>
                    <a:pt x="732" y="133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32" y="132"/>
                    <a:pt x="732" y="132"/>
                    <a:pt x="732" y="132"/>
                  </a:cubicBezTo>
                  <a:cubicBezTo>
                    <a:pt x="796" y="0"/>
                    <a:pt x="796" y="0"/>
                    <a:pt x="796" y="0"/>
                  </a:cubicBezTo>
                  <a:cubicBezTo>
                    <a:pt x="735" y="31"/>
                    <a:pt x="562" y="48"/>
                    <a:pt x="398" y="48"/>
                  </a:cubicBezTo>
                  <a:cubicBezTo>
                    <a:pt x="234" y="48"/>
                    <a:pt x="62" y="31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49"/>
            <p:cNvSpPr/>
            <p:nvPr/>
          </p:nvSpPr>
          <p:spPr>
            <a:xfrm>
              <a:off x="3778727" y="4460423"/>
              <a:ext cx="719100" cy="792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88" name="Google Shape;1088;p49"/>
          <p:cNvGrpSpPr/>
          <p:nvPr/>
        </p:nvGrpSpPr>
        <p:grpSpPr>
          <a:xfrm>
            <a:off x="1138083" y="2972048"/>
            <a:ext cx="445680" cy="430613"/>
            <a:chOff x="557494" y="4436312"/>
            <a:chExt cx="720000" cy="695660"/>
          </a:xfrm>
        </p:grpSpPr>
        <p:sp>
          <p:nvSpPr>
            <p:cNvPr id="1089" name="Google Shape;1089;p49"/>
            <p:cNvSpPr/>
            <p:nvPr/>
          </p:nvSpPr>
          <p:spPr>
            <a:xfrm>
              <a:off x="557494" y="4436312"/>
              <a:ext cx="720000" cy="1446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49"/>
            <p:cNvSpPr/>
            <p:nvPr/>
          </p:nvSpPr>
          <p:spPr>
            <a:xfrm>
              <a:off x="651816" y="4730082"/>
              <a:ext cx="533789" cy="218575"/>
            </a:xfrm>
            <a:custGeom>
              <a:avLst/>
              <a:gdLst/>
              <a:ahLst/>
              <a:cxnLst/>
              <a:rect l="l" t="t" r="r" b="b"/>
              <a:pathLst>
                <a:path w="791" h="325" extrusionOk="0">
                  <a:moveTo>
                    <a:pt x="0" y="0"/>
                  </a:move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00" y="218"/>
                    <a:pt x="100" y="218"/>
                    <a:pt x="100" y="218"/>
                  </a:cubicBezTo>
                  <a:cubicBezTo>
                    <a:pt x="115" y="251"/>
                    <a:pt x="115" y="251"/>
                    <a:pt x="115" y="251"/>
                  </a:cubicBezTo>
                  <a:cubicBezTo>
                    <a:pt x="155" y="294"/>
                    <a:pt x="267" y="325"/>
                    <a:pt x="395" y="325"/>
                  </a:cubicBezTo>
                  <a:cubicBezTo>
                    <a:pt x="524" y="325"/>
                    <a:pt x="636" y="294"/>
                    <a:pt x="676" y="251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691" y="218"/>
                    <a:pt x="691" y="218"/>
                    <a:pt x="691" y="218"/>
                  </a:cubicBezTo>
                  <a:cubicBezTo>
                    <a:pt x="791" y="0"/>
                    <a:pt x="791" y="0"/>
                    <a:pt x="791" y="0"/>
                  </a:cubicBezTo>
                  <a:cubicBezTo>
                    <a:pt x="715" y="44"/>
                    <a:pt x="553" y="68"/>
                    <a:pt x="395" y="68"/>
                  </a:cubicBezTo>
                  <a:cubicBezTo>
                    <a:pt x="237" y="68"/>
                    <a:pt x="75" y="4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49"/>
            <p:cNvSpPr/>
            <p:nvPr/>
          </p:nvSpPr>
          <p:spPr>
            <a:xfrm>
              <a:off x="564298" y="4539996"/>
              <a:ext cx="709060" cy="225815"/>
            </a:xfrm>
            <a:custGeom>
              <a:avLst/>
              <a:gdLst/>
              <a:ahLst/>
              <a:cxnLst/>
              <a:rect l="l" t="t" r="r" b="b"/>
              <a:pathLst>
                <a:path w="1051" h="336" extrusionOk="0">
                  <a:moveTo>
                    <a:pt x="917" y="45"/>
                  </a:moveTo>
                  <a:cubicBezTo>
                    <a:pt x="812" y="67"/>
                    <a:pt x="673" y="79"/>
                    <a:pt x="525" y="79"/>
                  </a:cubicBezTo>
                  <a:cubicBezTo>
                    <a:pt x="378" y="79"/>
                    <a:pt x="239" y="67"/>
                    <a:pt x="134" y="45"/>
                  </a:cubicBezTo>
                  <a:cubicBezTo>
                    <a:pt x="87" y="35"/>
                    <a:pt x="34" y="20"/>
                    <a:pt x="0" y="0"/>
                  </a:cubicBezTo>
                  <a:cubicBezTo>
                    <a:pt x="116" y="253"/>
                    <a:pt x="116" y="253"/>
                    <a:pt x="116" y="253"/>
                  </a:cubicBezTo>
                  <a:cubicBezTo>
                    <a:pt x="160" y="296"/>
                    <a:pt x="313" y="336"/>
                    <a:pt x="525" y="336"/>
                  </a:cubicBezTo>
                  <a:cubicBezTo>
                    <a:pt x="738" y="336"/>
                    <a:pt x="891" y="296"/>
                    <a:pt x="934" y="253"/>
                  </a:cubicBezTo>
                  <a:cubicBezTo>
                    <a:pt x="1051" y="0"/>
                    <a:pt x="1051" y="0"/>
                    <a:pt x="1051" y="0"/>
                  </a:cubicBezTo>
                  <a:cubicBezTo>
                    <a:pt x="1017" y="20"/>
                    <a:pt x="964" y="35"/>
                    <a:pt x="9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49"/>
            <p:cNvSpPr/>
            <p:nvPr/>
          </p:nvSpPr>
          <p:spPr>
            <a:xfrm>
              <a:off x="739569" y="4921102"/>
              <a:ext cx="357815" cy="210870"/>
            </a:xfrm>
            <a:custGeom>
              <a:avLst/>
              <a:gdLst/>
              <a:ahLst/>
              <a:cxnLst/>
              <a:rect l="l" t="t" r="r" b="b"/>
              <a:pathLst>
                <a:path w="530" h="314" extrusionOk="0">
                  <a:moveTo>
                    <a:pt x="0" y="0"/>
                  </a:move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95" y="207"/>
                    <a:pt x="95" y="207"/>
                    <a:pt x="95" y="207"/>
                  </a:cubicBezTo>
                  <a:cubicBezTo>
                    <a:pt x="121" y="263"/>
                    <a:pt x="121" y="263"/>
                    <a:pt x="121" y="263"/>
                  </a:cubicBezTo>
                  <a:cubicBezTo>
                    <a:pt x="151" y="293"/>
                    <a:pt x="204" y="314"/>
                    <a:pt x="265" y="314"/>
                  </a:cubicBezTo>
                  <a:cubicBezTo>
                    <a:pt x="326" y="314"/>
                    <a:pt x="380" y="293"/>
                    <a:pt x="410" y="263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5" y="207"/>
                    <a:pt x="435" y="207"/>
                    <a:pt x="435" y="207"/>
                  </a:cubicBezTo>
                  <a:cubicBezTo>
                    <a:pt x="436" y="207"/>
                    <a:pt x="436" y="207"/>
                    <a:pt x="436" y="207"/>
                  </a:cubicBezTo>
                  <a:cubicBezTo>
                    <a:pt x="530" y="0"/>
                    <a:pt x="530" y="0"/>
                    <a:pt x="530" y="0"/>
                  </a:cubicBezTo>
                  <a:cubicBezTo>
                    <a:pt x="476" y="35"/>
                    <a:pt x="378" y="57"/>
                    <a:pt x="265" y="57"/>
                  </a:cubicBezTo>
                  <a:cubicBezTo>
                    <a:pt x="152" y="57"/>
                    <a:pt x="55" y="3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3" name="Google Shape;1093;p49"/>
          <p:cNvGrpSpPr/>
          <p:nvPr/>
        </p:nvGrpSpPr>
        <p:grpSpPr>
          <a:xfrm>
            <a:off x="4343305" y="2964459"/>
            <a:ext cx="445833" cy="445792"/>
            <a:chOff x="5926265" y="4424051"/>
            <a:chExt cx="720246" cy="720181"/>
          </a:xfrm>
        </p:grpSpPr>
        <p:sp>
          <p:nvSpPr>
            <p:cNvPr id="1094" name="Google Shape;1094;p49"/>
            <p:cNvSpPr/>
            <p:nvPr/>
          </p:nvSpPr>
          <p:spPr>
            <a:xfrm>
              <a:off x="5926265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76" y="124"/>
                  </a:moveTo>
                  <a:cubicBezTo>
                    <a:pt x="451" y="0"/>
                    <a:pt x="249" y="0"/>
                    <a:pt x="125" y="124"/>
                  </a:cubicBezTo>
                  <a:cubicBezTo>
                    <a:pt x="0" y="249"/>
                    <a:pt x="0" y="451"/>
                    <a:pt x="125" y="575"/>
                  </a:cubicBezTo>
                  <a:cubicBezTo>
                    <a:pt x="189" y="640"/>
                    <a:pt x="274" y="671"/>
                    <a:pt x="359" y="668"/>
                  </a:cubicBezTo>
                  <a:cubicBezTo>
                    <a:pt x="510" y="669"/>
                    <a:pt x="510" y="669"/>
                    <a:pt x="510" y="669"/>
                  </a:cubicBezTo>
                  <a:cubicBezTo>
                    <a:pt x="669" y="669"/>
                    <a:pt x="669" y="669"/>
                    <a:pt x="669" y="669"/>
                  </a:cubicBezTo>
                  <a:cubicBezTo>
                    <a:pt x="669" y="509"/>
                    <a:pt x="669" y="509"/>
                    <a:pt x="669" y="509"/>
                  </a:cubicBezTo>
                  <a:cubicBezTo>
                    <a:pt x="669" y="358"/>
                    <a:pt x="669" y="358"/>
                    <a:pt x="669" y="358"/>
                  </a:cubicBezTo>
                  <a:cubicBezTo>
                    <a:pt x="671" y="274"/>
                    <a:pt x="640" y="189"/>
                    <a:pt x="576" y="1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49"/>
            <p:cNvSpPr/>
            <p:nvPr/>
          </p:nvSpPr>
          <p:spPr>
            <a:xfrm>
              <a:off x="5926265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125" y="95"/>
                  </a:moveTo>
                  <a:cubicBezTo>
                    <a:pt x="0" y="220"/>
                    <a:pt x="0" y="422"/>
                    <a:pt x="125" y="546"/>
                  </a:cubicBezTo>
                  <a:cubicBezTo>
                    <a:pt x="249" y="671"/>
                    <a:pt x="451" y="671"/>
                    <a:pt x="576" y="546"/>
                  </a:cubicBezTo>
                  <a:cubicBezTo>
                    <a:pt x="640" y="482"/>
                    <a:pt x="671" y="397"/>
                    <a:pt x="669" y="312"/>
                  </a:cubicBezTo>
                  <a:cubicBezTo>
                    <a:pt x="669" y="161"/>
                    <a:pt x="669" y="161"/>
                    <a:pt x="669" y="161"/>
                  </a:cubicBezTo>
                  <a:cubicBezTo>
                    <a:pt x="669" y="1"/>
                    <a:pt x="669" y="1"/>
                    <a:pt x="669" y="1"/>
                  </a:cubicBezTo>
                  <a:cubicBezTo>
                    <a:pt x="510" y="2"/>
                    <a:pt x="510" y="2"/>
                    <a:pt x="510" y="2"/>
                  </a:cubicBezTo>
                  <a:cubicBezTo>
                    <a:pt x="359" y="2"/>
                    <a:pt x="359" y="2"/>
                    <a:pt x="359" y="2"/>
                  </a:cubicBezTo>
                  <a:cubicBezTo>
                    <a:pt x="274" y="0"/>
                    <a:pt x="189" y="31"/>
                    <a:pt x="125" y="9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49"/>
            <p:cNvSpPr/>
            <p:nvPr/>
          </p:nvSpPr>
          <p:spPr>
            <a:xfrm>
              <a:off x="6290862" y="4788612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96" y="546"/>
                  </a:moveTo>
                  <a:cubicBezTo>
                    <a:pt x="220" y="671"/>
                    <a:pt x="422" y="671"/>
                    <a:pt x="547" y="546"/>
                  </a:cubicBezTo>
                  <a:cubicBezTo>
                    <a:pt x="671" y="422"/>
                    <a:pt x="671" y="220"/>
                    <a:pt x="547" y="95"/>
                  </a:cubicBezTo>
                  <a:cubicBezTo>
                    <a:pt x="482" y="31"/>
                    <a:pt x="397" y="0"/>
                    <a:pt x="313" y="2"/>
                  </a:cubicBezTo>
                  <a:cubicBezTo>
                    <a:pt x="161" y="2"/>
                    <a:pt x="161" y="2"/>
                    <a:pt x="161" y="2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2" y="312"/>
                    <a:pt x="2" y="312"/>
                    <a:pt x="2" y="312"/>
                  </a:cubicBezTo>
                  <a:cubicBezTo>
                    <a:pt x="0" y="397"/>
                    <a:pt x="31" y="482"/>
                    <a:pt x="96" y="5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7" name="Google Shape;1097;p49"/>
            <p:cNvSpPr/>
            <p:nvPr/>
          </p:nvSpPr>
          <p:spPr>
            <a:xfrm>
              <a:off x="6290862" y="4424051"/>
              <a:ext cx="355650" cy="355620"/>
            </a:xfrm>
            <a:custGeom>
              <a:avLst/>
              <a:gdLst/>
              <a:ahLst/>
              <a:cxnLst/>
              <a:rect l="l" t="t" r="r" b="b"/>
              <a:pathLst>
                <a:path w="671" h="671" extrusionOk="0">
                  <a:moveTo>
                    <a:pt x="547" y="575"/>
                  </a:moveTo>
                  <a:cubicBezTo>
                    <a:pt x="671" y="451"/>
                    <a:pt x="671" y="249"/>
                    <a:pt x="547" y="124"/>
                  </a:cubicBezTo>
                  <a:cubicBezTo>
                    <a:pt x="422" y="0"/>
                    <a:pt x="220" y="0"/>
                    <a:pt x="96" y="124"/>
                  </a:cubicBezTo>
                  <a:cubicBezTo>
                    <a:pt x="31" y="189"/>
                    <a:pt x="0" y="274"/>
                    <a:pt x="2" y="358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2" y="669"/>
                    <a:pt x="2" y="669"/>
                    <a:pt x="2" y="669"/>
                  </a:cubicBezTo>
                  <a:cubicBezTo>
                    <a:pt x="161" y="669"/>
                    <a:pt x="161" y="669"/>
                    <a:pt x="161" y="669"/>
                  </a:cubicBezTo>
                  <a:cubicBezTo>
                    <a:pt x="313" y="668"/>
                    <a:pt x="313" y="668"/>
                    <a:pt x="313" y="668"/>
                  </a:cubicBezTo>
                  <a:cubicBezTo>
                    <a:pt x="397" y="671"/>
                    <a:pt x="482" y="640"/>
                    <a:pt x="547" y="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98" name="Google Shape;1098;p49"/>
          <p:cNvGrpSpPr/>
          <p:nvPr/>
        </p:nvGrpSpPr>
        <p:grpSpPr>
          <a:xfrm>
            <a:off x="1779066" y="2984013"/>
            <a:ext cx="445680" cy="406684"/>
            <a:chOff x="1631150" y="4455641"/>
            <a:chExt cx="720000" cy="657002"/>
          </a:xfrm>
        </p:grpSpPr>
        <p:sp>
          <p:nvSpPr>
            <p:cNvPr id="1099" name="Google Shape;1099;p49"/>
            <p:cNvSpPr/>
            <p:nvPr/>
          </p:nvSpPr>
          <p:spPr>
            <a:xfrm>
              <a:off x="1631150" y="4455641"/>
              <a:ext cx="720000" cy="1077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0" name="Google Shape;1100;p49"/>
            <p:cNvSpPr/>
            <p:nvPr/>
          </p:nvSpPr>
          <p:spPr>
            <a:xfrm>
              <a:off x="1846141" y="4957304"/>
              <a:ext cx="293050" cy="155339"/>
            </a:xfrm>
            <a:custGeom>
              <a:avLst/>
              <a:gdLst/>
              <a:ahLst/>
              <a:cxnLst/>
              <a:rect l="l" t="t" r="r" b="b"/>
              <a:pathLst>
                <a:path w="462" h="245" extrusionOk="0">
                  <a:moveTo>
                    <a:pt x="0" y="0"/>
                  </a:moveTo>
                  <a:cubicBezTo>
                    <a:pt x="98" y="204"/>
                    <a:pt x="98" y="204"/>
                    <a:pt x="98" y="204"/>
                  </a:cubicBezTo>
                  <a:cubicBezTo>
                    <a:pt x="125" y="229"/>
                    <a:pt x="175" y="245"/>
                    <a:pt x="231" y="245"/>
                  </a:cubicBezTo>
                  <a:cubicBezTo>
                    <a:pt x="287" y="245"/>
                    <a:pt x="336" y="229"/>
                    <a:pt x="363" y="204"/>
                  </a:cubicBezTo>
                  <a:cubicBezTo>
                    <a:pt x="462" y="0"/>
                    <a:pt x="462" y="0"/>
                    <a:pt x="462" y="0"/>
                  </a:cubicBezTo>
                  <a:cubicBezTo>
                    <a:pt x="413" y="27"/>
                    <a:pt x="328" y="44"/>
                    <a:pt x="231" y="44"/>
                  </a:cubicBezTo>
                  <a:cubicBezTo>
                    <a:pt x="133" y="44"/>
                    <a:pt x="49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1" name="Google Shape;1101;p49"/>
            <p:cNvSpPr/>
            <p:nvPr/>
          </p:nvSpPr>
          <p:spPr>
            <a:xfrm>
              <a:off x="1776241" y="4814286"/>
              <a:ext cx="431967" cy="161500"/>
            </a:xfrm>
            <a:custGeom>
              <a:avLst/>
              <a:gdLst/>
              <a:ahLst/>
              <a:cxnLst/>
              <a:rect l="l" t="t" r="r" b="b"/>
              <a:pathLst>
                <a:path w="681" h="255" extrusionOk="0">
                  <a:moveTo>
                    <a:pt x="0" y="0"/>
                  </a:moveTo>
                  <a:cubicBezTo>
                    <a:pt x="55" y="112"/>
                    <a:pt x="55" y="112"/>
                    <a:pt x="55" y="112"/>
                  </a:cubicBezTo>
                  <a:cubicBezTo>
                    <a:pt x="95" y="195"/>
                    <a:pt x="95" y="195"/>
                    <a:pt x="95" y="195"/>
                  </a:cubicBezTo>
                  <a:cubicBezTo>
                    <a:pt x="126" y="227"/>
                    <a:pt x="217" y="255"/>
                    <a:pt x="341" y="255"/>
                  </a:cubicBezTo>
                  <a:cubicBezTo>
                    <a:pt x="464" y="255"/>
                    <a:pt x="555" y="227"/>
                    <a:pt x="587" y="195"/>
                  </a:cubicBezTo>
                  <a:cubicBezTo>
                    <a:pt x="627" y="112"/>
                    <a:pt x="627" y="112"/>
                    <a:pt x="627" y="112"/>
                  </a:cubicBezTo>
                  <a:cubicBezTo>
                    <a:pt x="681" y="0"/>
                    <a:pt x="681" y="0"/>
                    <a:pt x="681" y="0"/>
                  </a:cubicBezTo>
                  <a:cubicBezTo>
                    <a:pt x="624" y="30"/>
                    <a:pt x="508" y="54"/>
                    <a:pt x="341" y="54"/>
                  </a:cubicBezTo>
                  <a:cubicBezTo>
                    <a:pt x="173" y="54"/>
                    <a:pt x="58" y="30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2" name="Google Shape;1102;p49"/>
            <p:cNvSpPr/>
            <p:nvPr/>
          </p:nvSpPr>
          <p:spPr>
            <a:xfrm>
              <a:off x="1639308" y="4531550"/>
              <a:ext cx="706054" cy="169201"/>
            </a:xfrm>
            <a:custGeom>
              <a:avLst/>
              <a:gdLst/>
              <a:ahLst/>
              <a:cxnLst/>
              <a:rect l="l" t="t" r="r" b="b"/>
              <a:pathLst>
                <a:path w="1113" h="267" extrusionOk="0">
                  <a:moveTo>
                    <a:pt x="557" y="66"/>
                  </a:moveTo>
                  <a:cubicBezTo>
                    <a:pt x="326" y="66"/>
                    <a:pt x="84" y="43"/>
                    <a:pt x="0" y="0"/>
                  </a:cubicBezTo>
                  <a:cubicBezTo>
                    <a:pt x="96" y="198"/>
                    <a:pt x="96" y="198"/>
                    <a:pt x="96" y="198"/>
                  </a:cubicBezTo>
                  <a:cubicBezTo>
                    <a:pt x="135" y="230"/>
                    <a:pt x="295" y="267"/>
                    <a:pt x="557" y="267"/>
                  </a:cubicBezTo>
                  <a:cubicBezTo>
                    <a:pt x="819" y="267"/>
                    <a:pt x="979" y="230"/>
                    <a:pt x="1017" y="198"/>
                  </a:cubicBezTo>
                  <a:cubicBezTo>
                    <a:pt x="1113" y="0"/>
                    <a:pt x="1113" y="0"/>
                    <a:pt x="1113" y="0"/>
                  </a:cubicBezTo>
                  <a:cubicBezTo>
                    <a:pt x="1029" y="43"/>
                    <a:pt x="787" y="66"/>
                    <a:pt x="557" y="6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3" name="Google Shape;1103;p49"/>
            <p:cNvSpPr/>
            <p:nvPr/>
          </p:nvSpPr>
          <p:spPr>
            <a:xfrm>
              <a:off x="1708546" y="4674128"/>
              <a:ext cx="567578" cy="164141"/>
            </a:xfrm>
            <a:custGeom>
              <a:avLst/>
              <a:gdLst/>
              <a:ahLst/>
              <a:cxnLst/>
              <a:rect l="l" t="t" r="r" b="b"/>
              <a:pathLst>
                <a:path w="895" h="259" extrusionOk="0">
                  <a:moveTo>
                    <a:pt x="0" y="0"/>
                  </a:moveTo>
                  <a:cubicBezTo>
                    <a:pt x="94" y="193"/>
                    <a:pt x="94" y="193"/>
                    <a:pt x="94" y="193"/>
                  </a:cubicBezTo>
                  <a:cubicBezTo>
                    <a:pt x="130" y="227"/>
                    <a:pt x="266" y="259"/>
                    <a:pt x="448" y="259"/>
                  </a:cubicBezTo>
                  <a:cubicBezTo>
                    <a:pt x="630" y="259"/>
                    <a:pt x="765" y="227"/>
                    <a:pt x="802" y="193"/>
                  </a:cubicBezTo>
                  <a:cubicBezTo>
                    <a:pt x="895" y="0"/>
                    <a:pt x="895" y="0"/>
                    <a:pt x="895" y="0"/>
                  </a:cubicBezTo>
                  <a:cubicBezTo>
                    <a:pt x="815" y="38"/>
                    <a:pt x="627" y="58"/>
                    <a:pt x="448" y="58"/>
                  </a:cubicBezTo>
                  <a:cubicBezTo>
                    <a:pt x="268" y="58"/>
                    <a:pt x="81" y="3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04" name="Google Shape;1104;p49"/>
          <p:cNvGrpSpPr/>
          <p:nvPr/>
        </p:nvGrpSpPr>
        <p:grpSpPr>
          <a:xfrm>
            <a:off x="2420095" y="2983429"/>
            <a:ext cx="445680" cy="407853"/>
            <a:chOff x="2704878" y="4454697"/>
            <a:chExt cx="720000" cy="658889"/>
          </a:xfrm>
        </p:grpSpPr>
        <p:sp>
          <p:nvSpPr>
            <p:cNvPr id="1105" name="Google Shape;1105;p49"/>
            <p:cNvSpPr/>
            <p:nvPr/>
          </p:nvSpPr>
          <p:spPr>
            <a:xfrm>
              <a:off x="2704878" y="4454697"/>
              <a:ext cx="720000" cy="86400"/>
            </a:xfrm>
            <a:prstGeom prst="ellips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49"/>
            <p:cNvSpPr/>
            <p:nvPr/>
          </p:nvSpPr>
          <p:spPr>
            <a:xfrm>
              <a:off x="2824150" y="4749732"/>
              <a:ext cx="484183" cy="135418"/>
            </a:xfrm>
            <a:custGeom>
              <a:avLst/>
              <a:gdLst/>
              <a:ahLst/>
              <a:cxnLst/>
              <a:rect l="l" t="t" r="r" b="b"/>
              <a:pathLst>
                <a:path w="735" h="205" extrusionOk="0">
                  <a:moveTo>
                    <a:pt x="0" y="0"/>
                  </a:moveTo>
                  <a:cubicBezTo>
                    <a:pt x="75" y="153"/>
                    <a:pt x="75" y="153"/>
                    <a:pt x="75" y="153"/>
                  </a:cubicBezTo>
                  <a:cubicBezTo>
                    <a:pt x="104" y="179"/>
                    <a:pt x="216" y="205"/>
                    <a:pt x="368" y="205"/>
                  </a:cubicBezTo>
                  <a:cubicBezTo>
                    <a:pt x="519" y="205"/>
                    <a:pt x="632" y="179"/>
                    <a:pt x="660" y="153"/>
                  </a:cubicBezTo>
                  <a:cubicBezTo>
                    <a:pt x="735" y="0"/>
                    <a:pt x="735" y="0"/>
                    <a:pt x="735" y="0"/>
                  </a:cubicBezTo>
                  <a:cubicBezTo>
                    <a:pt x="668" y="31"/>
                    <a:pt x="515" y="47"/>
                    <a:pt x="368" y="47"/>
                  </a:cubicBezTo>
                  <a:cubicBezTo>
                    <a:pt x="221" y="47"/>
                    <a:pt x="67" y="31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49"/>
            <p:cNvSpPr/>
            <p:nvPr/>
          </p:nvSpPr>
          <p:spPr>
            <a:xfrm>
              <a:off x="2939432" y="4986160"/>
              <a:ext cx="253620" cy="127427"/>
            </a:xfrm>
            <a:custGeom>
              <a:avLst/>
              <a:gdLst/>
              <a:ahLst/>
              <a:cxnLst/>
              <a:rect l="l" t="t" r="r" b="b"/>
              <a:pathLst>
                <a:path w="385" h="193" extrusionOk="0">
                  <a:moveTo>
                    <a:pt x="0" y="0"/>
                  </a:moveTo>
                  <a:cubicBezTo>
                    <a:pt x="76" y="157"/>
                    <a:pt x="76" y="157"/>
                    <a:pt x="76" y="157"/>
                  </a:cubicBezTo>
                  <a:cubicBezTo>
                    <a:pt x="98" y="178"/>
                    <a:pt x="143" y="193"/>
                    <a:pt x="193" y="193"/>
                  </a:cubicBezTo>
                  <a:cubicBezTo>
                    <a:pt x="243" y="193"/>
                    <a:pt x="287" y="178"/>
                    <a:pt x="309" y="157"/>
                  </a:cubicBezTo>
                  <a:cubicBezTo>
                    <a:pt x="385" y="0"/>
                    <a:pt x="385" y="0"/>
                    <a:pt x="385" y="0"/>
                  </a:cubicBezTo>
                  <a:cubicBezTo>
                    <a:pt x="344" y="21"/>
                    <a:pt x="274" y="35"/>
                    <a:pt x="193" y="35"/>
                  </a:cubicBezTo>
                  <a:cubicBezTo>
                    <a:pt x="112" y="35"/>
                    <a:pt x="41" y="21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49"/>
            <p:cNvSpPr/>
            <p:nvPr/>
          </p:nvSpPr>
          <p:spPr>
            <a:xfrm>
              <a:off x="2882012" y="4868057"/>
              <a:ext cx="368237" cy="131423"/>
            </a:xfrm>
            <a:custGeom>
              <a:avLst/>
              <a:gdLst/>
              <a:ahLst/>
              <a:cxnLst/>
              <a:rect l="l" t="t" r="r" b="b"/>
              <a:pathLst>
                <a:path w="559" h="199" extrusionOk="0">
                  <a:moveTo>
                    <a:pt x="0" y="0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65" y="133"/>
                    <a:pt x="65" y="133"/>
                    <a:pt x="65" y="133"/>
                  </a:cubicBezTo>
                  <a:cubicBezTo>
                    <a:pt x="73" y="151"/>
                    <a:pt x="73" y="151"/>
                    <a:pt x="73" y="151"/>
                  </a:cubicBezTo>
                  <a:cubicBezTo>
                    <a:pt x="102" y="180"/>
                    <a:pt x="195" y="199"/>
                    <a:pt x="280" y="199"/>
                  </a:cubicBezTo>
                  <a:cubicBezTo>
                    <a:pt x="364" y="199"/>
                    <a:pt x="457" y="180"/>
                    <a:pt x="486" y="151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494" y="133"/>
                    <a:pt x="494" y="133"/>
                    <a:pt x="494" y="133"/>
                  </a:cubicBezTo>
                  <a:cubicBezTo>
                    <a:pt x="556" y="8"/>
                    <a:pt x="556" y="8"/>
                    <a:pt x="556" y="8"/>
                  </a:cubicBezTo>
                  <a:cubicBezTo>
                    <a:pt x="559" y="0"/>
                    <a:pt x="559" y="0"/>
                    <a:pt x="559" y="0"/>
                  </a:cubicBezTo>
                  <a:cubicBezTo>
                    <a:pt x="502" y="27"/>
                    <a:pt x="389" y="41"/>
                    <a:pt x="280" y="41"/>
                  </a:cubicBezTo>
                  <a:cubicBezTo>
                    <a:pt x="171" y="41"/>
                    <a:pt x="57" y="27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9" name="Google Shape;1109;p49"/>
            <p:cNvSpPr/>
            <p:nvPr/>
          </p:nvSpPr>
          <p:spPr>
            <a:xfrm>
              <a:off x="2710863" y="4516635"/>
              <a:ext cx="710756" cy="140081"/>
            </a:xfrm>
            <a:custGeom>
              <a:avLst/>
              <a:gdLst/>
              <a:ahLst/>
              <a:cxnLst/>
              <a:rect l="l" t="t" r="r" b="b"/>
              <a:pathLst>
                <a:path w="1079" h="212" extrusionOk="0">
                  <a:moveTo>
                    <a:pt x="540" y="54"/>
                  </a:moveTo>
                  <a:cubicBezTo>
                    <a:pt x="350" y="54"/>
                    <a:pt x="85" y="39"/>
                    <a:pt x="0" y="0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6"/>
                    <a:pt x="72" y="146"/>
                    <a:pt x="72" y="146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5" y="152"/>
                    <a:pt x="75" y="152"/>
                    <a:pt x="75" y="152"/>
                  </a:cubicBezTo>
                  <a:cubicBezTo>
                    <a:pt x="98" y="179"/>
                    <a:pt x="271" y="212"/>
                    <a:pt x="540" y="212"/>
                  </a:cubicBezTo>
                  <a:cubicBezTo>
                    <a:pt x="808" y="212"/>
                    <a:pt x="981" y="179"/>
                    <a:pt x="1005" y="152"/>
                  </a:cubicBezTo>
                  <a:cubicBezTo>
                    <a:pt x="1007" y="147"/>
                    <a:pt x="1007" y="147"/>
                    <a:pt x="1007" y="147"/>
                  </a:cubicBezTo>
                  <a:cubicBezTo>
                    <a:pt x="1007" y="146"/>
                    <a:pt x="1007" y="146"/>
                    <a:pt x="1007" y="146"/>
                  </a:cubicBezTo>
                  <a:cubicBezTo>
                    <a:pt x="1008" y="146"/>
                    <a:pt x="1008" y="146"/>
                    <a:pt x="1008" y="146"/>
                  </a:cubicBezTo>
                  <a:cubicBezTo>
                    <a:pt x="1079" y="0"/>
                    <a:pt x="1079" y="0"/>
                    <a:pt x="1079" y="0"/>
                  </a:cubicBezTo>
                  <a:cubicBezTo>
                    <a:pt x="995" y="39"/>
                    <a:pt x="729" y="54"/>
                    <a:pt x="540" y="5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0" name="Google Shape;1110;p49"/>
            <p:cNvSpPr/>
            <p:nvPr/>
          </p:nvSpPr>
          <p:spPr>
            <a:xfrm>
              <a:off x="2768061" y="4634293"/>
              <a:ext cx="596361" cy="136528"/>
            </a:xfrm>
            <a:custGeom>
              <a:avLst/>
              <a:gdLst/>
              <a:ahLst/>
              <a:cxnLst/>
              <a:rect l="l" t="t" r="r" b="b"/>
              <a:pathLst>
                <a:path w="905" h="207" extrusionOk="0">
                  <a:moveTo>
                    <a:pt x="453" y="49"/>
                  </a:moveTo>
                  <a:cubicBezTo>
                    <a:pt x="325" y="49"/>
                    <a:pt x="205" y="41"/>
                    <a:pt x="114" y="28"/>
                  </a:cubicBezTo>
                  <a:cubicBezTo>
                    <a:pt x="62" y="20"/>
                    <a:pt x="24" y="10"/>
                    <a:pt x="0" y="0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1"/>
                    <a:pt x="69" y="141"/>
                    <a:pt x="69" y="141"/>
                  </a:cubicBezTo>
                  <a:cubicBezTo>
                    <a:pt x="69" y="142"/>
                    <a:pt x="70" y="142"/>
                    <a:pt x="70" y="143"/>
                  </a:cubicBezTo>
                  <a:cubicBezTo>
                    <a:pt x="72" y="148"/>
                    <a:pt x="72" y="148"/>
                    <a:pt x="72" y="148"/>
                  </a:cubicBezTo>
                  <a:cubicBezTo>
                    <a:pt x="93" y="174"/>
                    <a:pt x="234" y="207"/>
                    <a:pt x="453" y="207"/>
                  </a:cubicBezTo>
                  <a:cubicBezTo>
                    <a:pt x="557" y="207"/>
                    <a:pt x="654" y="199"/>
                    <a:pt x="728" y="186"/>
                  </a:cubicBezTo>
                  <a:cubicBezTo>
                    <a:pt x="794" y="173"/>
                    <a:pt x="825" y="158"/>
                    <a:pt x="833" y="147"/>
                  </a:cubicBezTo>
                  <a:cubicBezTo>
                    <a:pt x="836" y="143"/>
                    <a:pt x="836" y="143"/>
                    <a:pt x="836" y="143"/>
                  </a:cubicBezTo>
                  <a:cubicBezTo>
                    <a:pt x="836" y="142"/>
                    <a:pt x="836" y="142"/>
                    <a:pt x="836" y="141"/>
                  </a:cubicBezTo>
                  <a:cubicBezTo>
                    <a:pt x="836" y="141"/>
                    <a:pt x="836" y="141"/>
                    <a:pt x="836" y="141"/>
                  </a:cubicBezTo>
                  <a:cubicBezTo>
                    <a:pt x="905" y="0"/>
                    <a:pt x="905" y="0"/>
                    <a:pt x="905" y="0"/>
                  </a:cubicBezTo>
                  <a:cubicBezTo>
                    <a:pt x="881" y="10"/>
                    <a:pt x="843" y="20"/>
                    <a:pt x="791" y="28"/>
                  </a:cubicBezTo>
                  <a:cubicBezTo>
                    <a:pt x="701" y="41"/>
                    <a:pt x="580" y="49"/>
                    <a:pt x="453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1" name="Google Shape;1111;p49"/>
          <p:cNvGrpSpPr/>
          <p:nvPr/>
        </p:nvGrpSpPr>
        <p:grpSpPr>
          <a:xfrm>
            <a:off x="3702366" y="2985387"/>
            <a:ext cx="445549" cy="403935"/>
            <a:chOff x="4852681" y="4457861"/>
            <a:chExt cx="719788" cy="652561"/>
          </a:xfrm>
        </p:grpSpPr>
        <p:sp>
          <p:nvSpPr>
            <p:cNvPr id="1112" name="Google Shape;1112;p49"/>
            <p:cNvSpPr/>
            <p:nvPr/>
          </p:nvSpPr>
          <p:spPr>
            <a:xfrm>
              <a:off x="5209000" y="4739226"/>
              <a:ext cx="363469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51" y="561"/>
                  </a:moveTo>
                  <a:cubicBezTo>
                    <a:pt x="290" y="641"/>
                    <a:pt x="468" y="593"/>
                    <a:pt x="548" y="454"/>
                  </a:cubicBezTo>
                  <a:cubicBezTo>
                    <a:pt x="629" y="315"/>
                    <a:pt x="581" y="137"/>
                    <a:pt x="442" y="57"/>
                  </a:cubicBezTo>
                  <a:cubicBezTo>
                    <a:pt x="344" y="0"/>
                    <a:pt x="226" y="7"/>
                    <a:pt x="137" y="65"/>
                  </a:cubicBezTo>
                  <a:cubicBezTo>
                    <a:pt x="137" y="65"/>
                    <a:pt x="137" y="65"/>
                    <a:pt x="137" y="65"/>
                  </a:cubicBezTo>
                  <a:cubicBezTo>
                    <a:pt x="6" y="141"/>
                    <a:pt x="6" y="141"/>
                    <a:pt x="6" y="141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6" y="293"/>
                    <a:pt x="6" y="293"/>
                    <a:pt x="6" y="293"/>
                  </a:cubicBezTo>
                  <a:cubicBezTo>
                    <a:pt x="0" y="399"/>
                    <a:pt x="53" y="504"/>
                    <a:pt x="151" y="5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3" name="Google Shape;1113;p49"/>
            <p:cNvSpPr/>
            <p:nvPr/>
          </p:nvSpPr>
          <p:spPr>
            <a:xfrm>
              <a:off x="4852681" y="4739226"/>
              <a:ext cx="363265" cy="371197"/>
            </a:xfrm>
            <a:custGeom>
              <a:avLst/>
              <a:gdLst/>
              <a:ahLst/>
              <a:cxnLst/>
              <a:rect l="l" t="t" r="r" b="b"/>
              <a:pathLst>
                <a:path w="629" h="641" extrusionOk="0">
                  <a:moveTo>
                    <a:pt x="187" y="57"/>
                  </a:moveTo>
                  <a:cubicBezTo>
                    <a:pt x="48" y="137"/>
                    <a:pt x="0" y="315"/>
                    <a:pt x="80" y="454"/>
                  </a:cubicBezTo>
                  <a:cubicBezTo>
                    <a:pt x="161" y="593"/>
                    <a:pt x="339" y="641"/>
                    <a:pt x="478" y="561"/>
                  </a:cubicBezTo>
                  <a:cubicBezTo>
                    <a:pt x="576" y="504"/>
                    <a:pt x="629" y="399"/>
                    <a:pt x="623" y="293"/>
                  </a:cubicBezTo>
                  <a:cubicBezTo>
                    <a:pt x="623" y="293"/>
                    <a:pt x="623" y="293"/>
                    <a:pt x="623" y="293"/>
                  </a:cubicBezTo>
                  <a:cubicBezTo>
                    <a:pt x="623" y="141"/>
                    <a:pt x="623" y="141"/>
                    <a:pt x="623" y="141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91" y="65"/>
                    <a:pt x="491" y="65"/>
                    <a:pt x="491" y="65"/>
                  </a:cubicBezTo>
                  <a:cubicBezTo>
                    <a:pt x="402" y="7"/>
                    <a:pt x="285" y="0"/>
                    <a:pt x="187" y="5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4" name="Google Shape;1114;p49"/>
            <p:cNvSpPr/>
            <p:nvPr/>
          </p:nvSpPr>
          <p:spPr>
            <a:xfrm>
              <a:off x="5044529" y="4457861"/>
              <a:ext cx="336092" cy="363011"/>
            </a:xfrm>
            <a:custGeom>
              <a:avLst/>
              <a:gdLst/>
              <a:ahLst/>
              <a:cxnLst/>
              <a:rect l="l" t="t" r="r" b="b"/>
              <a:pathLst>
                <a:path w="582" h="627" extrusionOk="0">
                  <a:moveTo>
                    <a:pt x="582" y="291"/>
                  </a:moveTo>
                  <a:cubicBezTo>
                    <a:pt x="582" y="131"/>
                    <a:pt x="452" y="0"/>
                    <a:pt x="291" y="0"/>
                  </a:cubicBezTo>
                  <a:cubicBezTo>
                    <a:pt x="130" y="0"/>
                    <a:pt x="0" y="131"/>
                    <a:pt x="0" y="291"/>
                  </a:cubicBezTo>
                  <a:cubicBezTo>
                    <a:pt x="0" y="405"/>
                    <a:pt x="65" y="503"/>
                    <a:pt x="159" y="551"/>
                  </a:cubicBezTo>
                  <a:cubicBezTo>
                    <a:pt x="159" y="551"/>
                    <a:pt x="159" y="551"/>
                    <a:pt x="159" y="551"/>
                  </a:cubicBezTo>
                  <a:cubicBezTo>
                    <a:pt x="291" y="627"/>
                    <a:pt x="291" y="627"/>
                    <a:pt x="291" y="627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422" y="551"/>
                    <a:pt x="422" y="551"/>
                    <a:pt x="422" y="551"/>
                  </a:cubicBezTo>
                  <a:cubicBezTo>
                    <a:pt x="517" y="503"/>
                    <a:pt x="582" y="405"/>
                    <a:pt x="582" y="2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15" name="Google Shape;1115;p49"/>
          <p:cNvGrpSpPr/>
          <p:nvPr/>
        </p:nvGrpSpPr>
        <p:grpSpPr>
          <a:xfrm>
            <a:off x="4984527" y="2975824"/>
            <a:ext cx="445818" cy="423063"/>
            <a:chOff x="7000306" y="4442411"/>
            <a:chExt cx="720224" cy="683463"/>
          </a:xfrm>
        </p:grpSpPr>
        <p:sp>
          <p:nvSpPr>
            <p:cNvPr id="1116" name="Google Shape;1116;p49"/>
            <p:cNvSpPr/>
            <p:nvPr/>
          </p:nvSpPr>
          <p:spPr>
            <a:xfrm>
              <a:off x="7360523" y="4580400"/>
              <a:ext cx="360007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332" y="529"/>
                  </a:moveTo>
                  <a:cubicBezTo>
                    <a:pt x="382" y="547"/>
                    <a:pt x="438" y="548"/>
                    <a:pt x="493" y="531"/>
                  </a:cubicBezTo>
                  <a:cubicBezTo>
                    <a:pt x="627" y="487"/>
                    <a:pt x="701" y="342"/>
                    <a:pt x="657" y="208"/>
                  </a:cubicBezTo>
                  <a:cubicBezTo>
                    <a:pt x="614" y="74"/>
                    <a:pt x="469" y="0"/>
                    <a:pt x="335" y="44"/>
                  </a:cubicBezTo>
                  <a:cubicBezTo>
                    <a:pt x="280" y="62"/>
                    <a:pt x="236" y="96"/>
                    <a:pt x="205" y="140"/>
                  </a:cubicBezTo>
                  <a:cubicBezTo>
                    <a:pt x="0" y="422"/>
                    <a:pt x="0" y="422"/>
                    <a:pt x="0" y="422"/>
                  </a:cubicBezTo>
                  <a:lnTo>
                    <a:pt x="332" y="52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49"/>
            <p:cNvSpPr/>
            <p:nvPr/>
          </p:nvSpPr>
          <p:spPr>
            <a:xfrm>
              <a:off x="7359894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1" y="348"/>
                  </a:moveTo>
                  <a:cubicBezTo>
                    <a:pt x="0" y="402"/>
                    <a:pt x="16" y="456"/>
                    <a:pt x="50" y="502"/>
                  </a:cubicBezTo>
                  <a:cubicBezTo>
                    <a:pt x="133" y="617"/>
                    <a:pt x="293" y="642"/>
                    <a:pt x="407" y="559"/>
                  </a:cubicBezTo>
                  <a:cubicBezTo>
                    <a:pt x="522" y="476"/>
                    <a:pt x="547" y="316"/>
                    <a:pt x="464" y="201"/>
                  </a:cubicBezTo>
                  <a:cubicBezTo>
                    <a:pt x="430" y="155"/>
                    <a:pt x="384" y="123"/>
                    <a:pt x="333" y="107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4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49"/>
            <p:cNvSpPr/>
            <p:nvPr/>
          </p:nvSpPr>
          <p:spPr>
            <a:xfrm>
              <a:off x="7079935" y="4796791"/>
              <a:ext cx="281006" cy="329083"/>
            </a:xfrm>
            <a:custGeom>
              <a:avLst/>
              <a:gdLst/>
              <a:ahLst/>
              <a:cxnLst/>
              <a:rect l="l" t="t" r="r" b="b"/>
              <a:pathLst>
                <a:path w="547" h="642" extrusionOk="0">
                  <a:moveTo>
                    <a:pt x="214" y="107"/>
                  </a:moveTo>
                  <a:cubicBezTo>
                    <a:pt x="163" y="123"/>
                    <a:pt x="117" y="155"/>
                    <a:pt x="83" y="201"/>
                  </a:cubicBezTo>
                  <a:cubicBezTo>
                    <a:pt x="0" y="316"/>
                    <a:pt x="25" y="476"/>
                    <a:pt x="140" y="559"/>
                  </a:cubicBezTo>
                  <a:cubicBezTo>
                    <a:pt x="254" y="642"/>
                    <a:pt x="414" y="617"/>
                    <a:pt x="497" y="502"/>
                  </a:cubicBezTo>
                  <a:cubicBezTo>
                    <a:pt x="531" y="456"/>
                    <a:pt x="547" y="402"/>
                    <a:pt x="546" y="348"/>
                  </a:cubicBezTo>
                  <a:cubicBezTo>
                    <a:pt x="546" y="0"/>
                    <a:pt x="546" y="0"/>
                    <a:pt x="546" y="0"/>
                  </a:cubicBezTo>
                  <a:lnTo>
                    <a:pt x="214" y="10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9"/>
            <p:cNvSpPr/>
            <p:nvPr/>
          </p:nvSpPr>
          <p:spPr>
            <a:xfrm>
              <a:off x="7000306" y="4580400"/>
              <a:ext cx="360216" cy="280995"/>
            </a:xfrm>
            <a:custGeom>
              <a:avLst/>
              <a:gdLst/>
              <a:ahLst/>
              <a:cxnLst/>
              <a:rect l="l" t="t" r="r" b="b"/>
              <a:pathLst>
                <a:path w="701" h="548" extrusionOk="0">
                  <a:moveTo>
                    <a:pt x="496" y="140"/>
                  </a:moveTo>
                  <a:cubicBezTo>
                    <a:pt x="465" y="96"/>
                    <a:pt x="421" y="62"/>
                    <a:pt x="366" y="44"/>
                  </a:cubicBezTo>
                  <a:cubicBezTo>
                    <a:pt x="232" y="0"/>
                    <a:pt x="87" y="74"/>
                    <a:pt x="44" y="208"/>
                  </a:cubicBezTo>
                  <a:cubicBezTo>
                    <a:pt x="0" y="342"/>
                    <a:pt x="74" y="487"/>
                    <a:pt x="208" y="531"/>
                  </a:cubicBezTo>
                  <a:cubicBezTo>
                    <a:pt x="263" y="548"/>
                    <a:pt x="319" y="547"/>
                    <a:pt x="369" y="529"/>
                  </a:cubicBezTo>
                  <a:cubicBezTo>
                    <a:pt x="701" y="422"/>
                    <a:pt x="701" y="422"/>
                    <a:pt x="701" y="422"/>
                  </a:cubicBezTo>
                  <a:lnTo>
                    <a:pt x="496" y="14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49"/>
            <p:cNvSpPr/>
            <p:nvPr/>
          </p:nvSpPr>
          <p:spPr>
            <a:xfrm>
              <a:off x="7228925" y="4442411"/>
              <a:ext cx="262985" cy="354379"/>
            </a:xfrm>
            <a:custGeom>
              <a:avLst/>
              <a:gdLst/>
              <a:ahLst/>
              <a:cxnLst/>
              <a:rect l="l" t="t" r="r" b="b"/>
              <a:pathLst>
                <a:path w="512" h="691" extrusionOk="0">
                  <a:moveTo>
                    <a:pt x="461" y="409"/>
                  </a:moveTo>
                  <a:cubicBezTo>
                    <a:pt x="493" y="366"/>
                    <a:pt x="512" y="313"/>
                    <a:pt x="512" y="255"/>
                  </a:cubicBezTo>
                  <a:cubicBezTo>
                    <a:pt x="512" y="114"/>
                    <a:pt x="397" y="0"/>
                    <a:pt x="256" y="0"/>
                  </a:cubicBezTo>
                  <a:cubicBezTo>
                    <a:pt x="115" y="0"/>
                    <a:pt x="0" y="114"/>
                    <a:pt x="0" y="255"/>
                  </a:cubicBezTo>
                  <a:cubicBezTo>
                    <a:pt x="0" y="313"/>
                    <a:pt x="19" y="366"/>
                    <a:pt x="51" y="409"/>
                  </a:cubicBezTo>
                  <a:cubicBezTo>
                    <a:pt x="256" y="691"/>
                    <a:pt x="256" y="691"/>
                    <a:pt x="256" y="691"/>
                  </a:cubicBezTo>
                  <a:lnTo>
                    <a:pt x="461" y="4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1" name="Google Shape;1121;p49"/>
          <p:cNvGrpSpPr/>
          <p:nvPr/>
        </p:nvGrpSpPr>
        <p:grpSpPr>
          <a:xfrm>
            <a:off x="5625735" y="2973621"/>
            <a:ext cx="445779" cy="427468"/>
            <a:chOff x="8074325" y="4438852"/>
            <a:chExt cx="720160" cy="690579"/>
          </a:xfrm>
        </p:grpSpPr>
        <p:sp>
          <p:nvSpPr>
            <p:cNvPr id="1122" name="Google Shape;1122;p49"/>
            <p:cNvSpPr/>
            <p:nvPr/>
          </p:nvSpPr>
          <p:spPr>
            <a:xfrm>
              <a:off x="8177523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52" y="231"/>
                  </a:moveTo>
                  <a:cubicBezTo>
                    <a:pt x="0" y="320"/>
                    <a:pt x="31" y="435"/>
                    <a:pt x="120" y="487"/>
                  </a:cubicBezTo>
                  <a:cubicBezTo>
                    <a:pt x="210" y="539"/>
                    <a:pt x="325" y="508"/>
                    <a:pt x="377" y="418"/>
                  </a:cubicBezTo>
                  <a:cubicBezTo>
                    <a:pt x="394" y="388"/>
                    <a:pt x="402" y="355"/>
                    <a:pt x="402" y="323"/>
                  </a:cubicBezTo>
                  <a:cubicBezTo>
                    <a:pt x="402" y="323"/>
                    <a:pt x="402" y="323"/>
                    <a:pt x="402" y="323"/>
                  </a:cubicBezTo>
                  <a:cubicBezTo>
                    <a:pt x="402" y="0"/>
                    <a:pt x="402" y="0"/>
                    <a:pt x="402" y="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94" y="177"/>
                    <a:pt x="69" y="201"/>
                    <a:pt x="52" y="2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49"/>
            <p:cNvSpPr/>
            <p:nvPr/>
          </p:nvSpPr>
          <p:spPr>
            <a:xfrm>
              <a:off x="8434850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50" y="308"/>
                  </a:moveTo>
                  <a:cubicBezTo>
                    <a:pt x="402" y="218"/>
                    <a:pt x="371" y="103"/>
                    <a:pt x="281" y="51"/>
                  </a:cubicBezTo>
                  <a:cubicBezTo>
                    <a:pt x="191" y="0"/>
                    <a:pt x="77" y="30"/>
                    <a:pt x="25" y="120"/>
                  </a:cubicBezTo>
                  <a:cubicBezTo>
                    <a:pt x="8" y="150"/>
                    <a:pt x="0" y="183"/>
                    <a:pt x="0" y="215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0" y="539"/>
                    <a:pt x="0" y="539"/>
                    <a:pt x="0" y="539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280" y="377"/>
                    <a:pt x="280" y="377"/>
                    <a:pt x="280" y="377"/>
                  </a:cubicBezTo>
                  <a:cubicBezTo>
                    <a:pt x="308" y="361"/>
                    <a:pt x="332" y="338"/>
                    <a:pt x="350" y="30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49"/>
            <p:cNvSpPr/>
            <p:nvPr/>
          </p:nvSpPr>
          <p:spPr>
            <a:xfrm>
              <a:off x="8434850" y="4663708"/>
              <a:ext cx="359635" cy="240202"/>
            </a:xfrm>
            <a:custGeom>
              <a:avLst/>
              <a:gdLst/>
              <a:ahLst/>
              <a:cxnLst/>
              <a:rect l="l" t="t" r="r" b="b"/>
              <a:pathLst>
                <a:path w="562" h="375" extrusionOk="0">
                  <a:moveTo>
                    <a:pt x="375" y="375"/>
                  </a:moveTo>
                  <a:cubicBezTo>
                    <a:pt x="478" y="375"/>
                    <a:pt x="562" y="291"/>
                    <a:pt x="562" y="188"/>
                  </a:cubicBezTo>
                  <a:cubicBezTo>
                    <a:pt x="562" y="84"/>
                    <a:pt x="478" y="0"/>
                    <a:pt x="375" y="0"/>
                  </a:cubicBezTo>
                  <a:cubicBezTo>
                    <a:pt x="340" y="0"/>
                    <a:pt x="308" y="9"/>
                    <a:pt x="280" y="26"/>
                  </a:cubicBezTo>
                  <a:cubicBezTo>
                    <a:pt x="280" y="26"/>
                    <a:pt x="280" y="26"/>
                    <a:pt x="280" y="26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280" y="349"/>
                    <a:pt x="280" y="349"/>
                    <a:pt x="280" y="349"/>
                  </a:cubicBezTo>
                  <a:cubicBezTo>
                    <a:pt x="308" y="366"/>
                    <a:pt x="340" y="375"/>
                    <a:pt x="375" y="3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49"/>
            <p:cNvSpPr/>
            <p:nvPr/>
          </p:nvSpPr>
          <p:spPr>
            <a:xfrm>
              <a:off x="8434850" y="4784253"/>
              <a:ext cx="257327" cy="345178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25" y="418"/>
                  </a:moveTo>
                  <a:cubicBezTo>
                    <a:pt x="77" y="508"/>
                    <a:pt x="191" y="539"/>
                    <a:pt x="281" y="487"/>
                  </a:cubicBezTo>
                  <a:cubicBezTo>
                    <a:pt x="371" y="435"/>
                    <a:pt x="402" y="320"/>
                    <a:pt x="350" y="231"/>
                  </a:cubicBezTo>
                  <a:cubicBezTo>
                    <a:pt x="332" y="201"/>
                    <a:pt x="308" y="177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0" y="355"/>
                    <a:pt x="8" y="388"/>
                    <a:pt x="25" y="4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49"/>
            <p:cNvSpPr/>
            <p:nvPr/>
          </p:nvSpPr>
          <p:spPr>
            <a:xfrm>
              <a:off x="8074325" y="4663708"/>
              <a:ext cx="360524" cy="240202"/>
            </a:xfrm>
            <a:custGeom>
              <a:avLst/>
              <a:gdLst/>
              <a:ahLst/>
              <a:cxnLst/>
              <a:rect l="l" t="t" r="r" b="b"/>
              <a:pathLst>
                <a:path w="563" h="375" extrusionOk="0">
                  <a:moveTo>
                    <a:pt x="188" y="0"/>
                  </a:moveTo>
                  <a:cubicBezTo>
                    <a:pt x="84" y="0"/>
                    <a:pt x="0" y="84"/>
                    <a:pt x="0" y="188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22" y="375"/>
                    <a:pt x="255" y="366"/>
                    <a:pt x="283" y="349"/>
                  </a:cubicBezTo>
                  <a:cubicBezTo>
                    <a:pt x="283" y="349"/>
                    <a:pt x="283" y="349"/>
                    <a:pt x="283" y="349"/>
                  </a:cubicBezTo>
                  <a:cubicBezTo>
                    <a:pt x="563" y="188"/>
                    <a:pt x="563" y="188"/>
                    <a:pt x="563" y="188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83" y="26"/>
                    <a:pt x="283" y="26"/>
                    <a:pt x="283" y="26"/>
                  </a:cubicBezTo>
                  <a:cubicBezTo>
                    <a:pt x="255" y="9"/>
                    <a:pt x="222" y="0"/>
                    <a:pt x="18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49"/>
            <p:cNvSpPr/>
            <p:nvPr/>
          </p:nvSpPr>
          <p:spPr>
            <a:xfrm>
              <a:off x="8177523" y="4438852"/>
              <a:ext cx="257327" cy="345401"/>
            </a:xfrm>
            <a:custGeom>
              <a:avLst/>
              <a:gdLst/>
              <a:ahLst/>
              <a:cxnLst/>
              <a:rect l="l" t="t" r="r" b="b"/>
              <a:pathLst>
                <a:path w="402" h="539" extrusionOk="0">
                  <a:moveTo>
                    <a:pt x="377" y="120"/>
                  </a:moveTo>
                  <a:cubicBezTo>
                    <a:pt x="325" y="30"/>
                    <a:pt x="210" y="0"/>
                    <a:pt x="120" y="51"/>
                  </a:cubicBezTo>
                  <a:cubicBezTo>
                    <a:pt x="31" y="103"/>
                    <a:pt x="0" y="218"/>
                    <a:pt x="52" y="308"/>
                  </a:cubicBezTo>
                  <a:cubicBezTo>
                    <a:pt x="69" y="338"/>
                    <a:pt x="94" y="361"/>
                    <a:pt x="122" y="377"/>
                  </a:cubicBezTo>
                  <a:cubicBezTo>
                    <a:pt x="122" y="377"/>
                    <a:pt x="122" y="377"/>
                    <a:pt x="122" y="377"/>
                  </a:cubicBezTo>
                  <a:cubicBezTo>
                    <a:pt x="402" y="539"/>
                    <a:pt x="402" y="539"/>
                    <a:pt x="402" y="539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215"/>
                    <a:pt x="402" y="215"/>
                    <a:pt x="402" y="215"/>
                  </a:cubicBezTo>
                  <a:cubicBezTo>
                    <a:pt x="402" y="183"/>
                    <a:pt x="394" y="150"/>
                    <a:pt x="377" y="1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28" name="Google Shape;1128;p49"/>
          <p:cNvGrpSpPr/>
          <p:nvPr/>
        </p:nvGrpSpPr>
        <p:grpSpPr>
          <a:xfrm>
            <a:off x="6908080" y="2987570"/>
            <a:ext cx="445629" cy="399565"/>
            <a:chOff x="9878975" y="4425243"/>
            <a:chExt cx="719918" cy="645502"/>
          </a:xfrm>
        </p:grpSpPr>
        <p:sp>
          <p:nvSpPr>
            <p:cNvPr id="1129" name="Google Shape;1129;p49"/>
            <p:cNvSpPr/>
            <p:nvPr/>
          </p:nvSpPr>
          <p:spPr>
            <a:xfrm>
              <a:off x="10225338" y="4708710"/>
              <a:ext cx="373555" cy="362034"/>
            </a:xfrm>
            <a:custGeom>
              <a:avLst/>
              <a:gdLst/>
              <a:ahLst/>
              <a:cxnLst/>
              <a:rect l="l" t="t" r="r" b="b"/>
              <a:pathLst>
                <a:path w="635" h="614" extrusionOk="0">
                  <a:moveTo>
                    <a:pt x="47" y="160"/>
                  </a:moveTo>
                  <a:cubicBezTo>
                    <a:pt x="9" y="230"/>
                    <a:pt x="0" y="310"/>
                    <a:pt x="20" y="386"/>
                  </a:cubicBezTo>
                  <a:cubicBezTo>
                    <a:pt x="42" y="466"/>
                    <a:pt x="92" y="532"/>
                    <a:pt x="163" y="573"/>
                  </a:cubicBezTo>
                  <a:cubicBezTo>
                    <a:pt x="210" y="600"/>
                    <a:pt x="263" y="614"/>
                    <a:pt x="317" y="614"/>
                  </a:cubicBezTo>
                  <a:cubicBezTo>
                    <a:pt x="426" y="614"/>
                    <a:pt x="528" y="555"/>
                    <a:pt x="583" y="460"/>
                  </a:cubicBezTo>
                  <a:cubicBezTo>
                    <a:pt x="624" y="389"/>
                    <a:pt x="635" y="307"/>
                    <a:pt x="613" y="227"/>
                  </a:cubicBezTo>
                  <a:cubicBezTo>
                    <a:pt x="592" y="148"/>
                    <a:pt x="541" y="82"/>
                    <a:pt x="470" y="41"/>
                  </a:cubicBezTo>
                  <a:cubicBezTo>
                    <a:pt x="426" y="15"/>
                    <a:pt x="376" y="1"/>
                    <a:pt x="325" y="0"/>
                  </a:cubicBezTo>
                  <a:cubicBezTo>
                    <a:pt x="266" y="97"/>
                    <a:pt x="161" y="157"/>
                    <a:pt x="47" y="1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0" name="Google Shape;1130;p49"/>
            <p:cNvSpPr/>
            <p:nvPr/>
          </p:nvSpPr>
          <p:spPr>
            <a:xfrm>
              <a:off x="10067759" y="4425243"/>
              <a:ext cx="361073" cy="361365"/>
            </a:xfrm>
            <a:custGeom>
              <a:avLst/>
              <a:gdLst/>
              <a:ahLst/>
              <a:cxnLst/>
              <a:rect l="l" t="t" r="r" b="b"/>
              <a:pathLst>
                <a:path w="614" h="613" extrusionOk="0">
                  <a:moveTo>
                    <a:pt x="524" y="89"/>
                  </a:moveTo>
                  <a:cubicBezTo>
                    <a:pt x="466" y="32"/>
                    <a:pt x="389" y="0"/>
                    <a:pt x="307" y="0"/>
                  </a:cubicBezTo>
                  <a:cubicBezTo>
                    <a:pt x="138" y="0"/>
                    <a:pt x="0" y="137"/>
                    <a:pt x="0" y="307"/>
                  </a:cubicBezTo>
                  <a:cubicBezTo>
                    <a:pt x="0" y="358"/>
                    <a:pt x="13" y="408"/>
                    <a:pt x="37" y="453"/>
                  </a:cubicBezTo>
                  <a:cubicBezTo>
                    <a:pt x="151" y="456"/>
                    <a:pt x="256" y="517"/>
                    <a:pt x="315" y="613"/>
                  </a:cubicBezTo>
                  <a:cubicBezTo>
                    <a:pt x="481" y="609"/>
                    <a:pt x="614" y="473"/>
                    <a:pt x="614" y="307"/>
                  </a:cubicBezTo>
                  <a:cubicBezTo>
                    <a:pt x="614" y="225"/>
                    <a:pt x="582" y="147"/>
                    <a:pt x="524" y="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1" name="Google Shape;1131;p49"/>
            <p:cNvSpPr/>
            <p:nvPr/>
          </p:nvSpPr>
          <p:spPr>
            <a:xfrm>
              <a:off x="9878975" y="4708710"/>
              <a:ext cx="359959" cy="362034"/>
            </a:xfrm>
            <a:custGeom>
              <a:avLst/>
              <a:gdLst/>
              <a:ahLst/>
              <a:cxnLst/>
              <a:rect l="l" t="t" r="r" b="b"/>
              <a:pathLst>
                <a:path w="612" h="614" extrusionOk="0">
                  <a:moveTo>
                    <a:pt x="612" y="147"/>
                  </a:moveTo>
                  <a:cubicBezTo>
                    <a:pt x="556" y="56"/>
                    <a:pt x="457" y="0"/>
                    <a:pt x="350" y="0"/>
                  </a:cubicBezTo>
                  <a:cubicBezTo>
                    <a:pt x="296" y="0"/>
                    <a:pt x="243" y="14"/>
                    <a:pt x="197" y="41"/>
                  </a:cubicBezTo>
                  <a:cubicBezTo>
                    <a:pt x="50" y="126"/>
                    <a:pt x="0" y="314"/>
                    <a:pt x="84" y="460"/>
                  </a:cubicBezTo>
                  <a:cubicBezTo>
                    <a:pt x="139" y="555"/>
                    <a:pt x="241" y="614"/>
                    <a:pt x="350" y="614"/>
                  </a:cubicBezTo>
                  <a:cubicBezTo>
                    <a:pt x="350" y="614"/>
                    <a:pt x="350" y="614"/>
                    <a:pt x="350" y="614"/>
                  </a:cubicBezTo>
                  <a:cubicBezTo>
                    <a:pt x="404" y="614"/>
                    <a:pt x="457" y="600"/>
                    <a:pt x="504" y="573"/>
                  </a:cubicBezTo>
                  <a:cubicBezTo>
                    <a:pt x="548" y="547"/>
                    <a:pt x="585" y="511"/>
                    <a:pt x="612" y="467"/>
                  </a:cubicBezTo>
                  <a:cubicBezTo>
                    <a:pt x="558" y="368"/>
                    <a:pt x="558" y="246"/>
                    <a:pt x="612" y="14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2" name="Google Shape;1132;p49"/>
          <p:cNvGrpSpPr/>
          <p:nvPr/>
        </p:nvGrpSpPr>
        <p:grpSpPr>
          <a:xfrm>
            <a:off x="7549097" y="2976371"/>
            <a:ext cx="445785" cy="421964"/>
            <a:chOff x="10914544" y="4407150"/>
            <a:chExt cx="720170" cy="681687"/>
          </a:xfrm>
        </p:grpSpPr>
        <p:sp>
          <p:nvSpPr>
            <p:cNvPr id="1133" name="Google Shape;1133;p49"/>
            <p:cNvSpPr/>
            <p:nvPr/>
          </p:nvSpPr>
          <p:spPr>
            <a:xfrm>
              <a:off x="10914544" y="4407150"/>
              <a:ext cx="349099" cy="392923"/>
            </a:xfrm>
            <a:custGeom>
              <a:avLst/>
              <a:gdLst/>
              <a:ahLst/>
              <a:cxnLst/>
              <a:rect l="l" t="t" r="r" b="b"/>
              <a:pathLst>
                <a:path w="632" h="712" extrusionOk="0">
                  <a:moveTo>
                    <a:pt x="138" y="607"/>
                  </a:moveTo>
                  <a:cubicBezTo>
                    <a:pt x="0" y="469"/>
                    <a:pt x="0" y="243"/>
                    <a:pt x="138" y="104"/>
                  </a:cubicBezTo>
                  <a:cubicBezTo>
                    <a:pt x="206" y="37"/>
                    <a:pt x="295" y="0"/>
                    <a:pt x="390" y="0"/>
                  </a:cubicBezTo>
                  <a:cubicBezTo>
                    <a:pt x="480" y="0"/>
                    <a:pt x="566" y="33"/>
                    <a:pt x="632" y="94"/>
                  </a:cubicBezTo>
                  <a:cubicBezTo>
                    <a:pt x="565" y="166"/>
                    <a:pt x="529" y="258"/>
                    <a:pt x="529" y="356"/>
                  </a:cubicBezTo>
                  <a:cubicBezTo>
                    <a:pt x="529" y="454"/>
                    <a:pt x="565" y="546"/>
                    <a:pt x="632" y="617"/>
                  </a:cubicBezTo>
                  <a:cubicBezTo>
                    <a:pt x="566" y="678"/>
                    <a:pt x="480" y="712"/>
                    <a:pt x="390" y="712"/>
                  </a:cubicBezTo>
                  <a:cubicBezTo>
                    <a:pt x="295" y="712"/>
                    <a:pt x="206" y="675"/>
                    <a:pt x="138" y="60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4" name="Google Shape;1134;p49"/>
            <p:cNvSpPr/>
            <p:nvPr/>
          </p:nvSpPr>
          <p:spPr>
            <a:xfrm>
              <a:off x="10933187" y="4759296"/>
              <a:ext cx="393264" cy="329541"/>
            </a:xfrm>
            <a:custGeom>
              <a:avLst/>
              <a:gdLst/>
              <a:ahLst/>
              <a:cxnLst/>
              <a:rect l="l" t="t" r="r" b="b"/>
              <a:pathLst>
                <a:path w="712" h="597" extrusionOk="0">
                  <a:moveTo>
                    <a:pt x="356" y="102"/>
                  </a:moveTo>
                  <a:cubicBezTo>
                    <a:pt x="454" y="102"/>
                    <a:pt x="546" y="66"/>
                    <a:pt x="618" y="0"/>
                  </a:cubicBezTo>
                  <a:cubicBezTo>
                    <a:pt x="679" y="66"/>
                    <a:pt x="712" y="151"/>
                    <a:pt x="712" y="241"/>
                  </a:cubicBezTo>
                  <a:cubicBezTo>
                    <a:pt x="712" y="337"/>
                    <a:pt x="675" y="426"/>
                    <a:pt x="608" y="493"/>
                  </a:cubicBezTo>
                  <a:cubicBezTo>
                    <a:pt x="541" y="560"/>
                    <a:pt x="451" y="597"/>
                    <a:pt x="356" y="597"/>
                  </a:cubicBezTo>
                  <a:cubicBezTo>
                    <a:pt x="261" y="597"/>
                    <a:pt x="172" y="560"/>
                    <a:pt x="104" y="493"/>
                  </a:cubicBezTo>
                  <a:cubicBezTo>
                    <a:pt x="37" y="426"/>
                    <a:pt x="0" y="337"/>
                    <a:pt x="0" y="241"/>
                  </a:cubicBezTo>
                  <a:cubicBezTo>
                    <a:pt x="0" y="151"/>
                    <a:pt x="34" y="66"/>
                    <a:pt x="95" y="0"/>
                  </a:cubicBezTo>
                  <a:cubicBezTo>
                    <a:pt x="166" y="66"/>
                    <a:pt x="258" y="102"/>
                    <a:pt x="356" y="1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5" name="Google Shape;1135;p49"/>
            <p:cNvSpPr/>
            <p:nvPr/>
          </p:nvSpPr>
          <p:spPr>
            <a:xfrm>
              <a:off x="11285615" y="4696357"/>
              <a:ext cx="330458" cy="392479"/>
            </a:xfrm>
            <a:custGeom>
              <a:avLst/>
              <a:gdLst/>
              <a:ahLst/>
              <a:cxnLst/>
              <a:rect l="l" t="t" r="r" b="b"/>
              <a:pathLst>
                <a:path w="598" h="711" extrusionOk="0">
                  <a:moveTo>
                    <a:pt x="493" y="607"/>
                  </a:moveTo>
                  <a:cubicBezTo>
                    <a:pt x="426" y="674"/>
                    <a:pt x="337" y="711"/>
                    <a:pt x="242" y="711"/>
                  </a:cubicBezTo>
                  <a:cubicBezTo>
                    <a:pt x="152" y="711"/>
                    <a:pt x="66" y="678"/>
                    <a:pt x="0" y="617"/>
                  </a:cubicBezTo>
                  <a:cubicBezTo>
                    <a:pt x="67" y="546"/>
                    <a:pt x="103" y="453"/>
                    <a:pt x="103" y="355"/>
                  </a:cubicBezTo>
                  <a:cubicBezTo>
                    <a:pt x="103" y="258"/>
                    <a:pt x="67" y="165"/>
                    <a:pt x="0" y="94"/>
                  </a:cubicBezTo>
                  <a:cubicBezTo>
                    <a:pt x="66" y="33"/>
                    <a:pt x="152" y="0"/>
                    <a:pt x="242" y="0"/>
                  </a:cubicBezTo>
                  <a:cubicBezTo>
                    <a:pt x="337" y="0"/>
                    <a:pt x="426" y="37"/>
                    <a:pt x="493" y="104"/>
                  </a:cubicBezTo>
                  <a:cubicBezTo>
                    <a:pt x="561" y="171"/>
                    <a:pt x="598" y="260"/>
                    <a:pt x="598" y="355"/>
                  </a:cubicBezTo>
                  <a:cubicBezTo>
                    <a:pt x="598" y="451"/>
                    <a:pt x="561" y="540"/>
                    <a:pt x="493" y="6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11222808" y="4407150"/>
              <a:ext cx="411906" cy="329541"/>
            </a:xfrm>
            <a:custGeom>
              <a:avLst/>
              <a:gdLst/>
              <a:ahLst/>
              <a:cxnLst/>
              <a:rect l="l" t="t" r="r" b="b"/>
              <a:pathLst>
                <a:path w="746" h="597" extrusionOk="0">
                  <a:moveTo>
                    <a:pt x="356" y="0"/>
                  </a:moveTo>
                  <a:cubicBezTo>
                    <a:pt x="451" y="0"/>
                    <a:pt x="540" y="37"/>
                    <a:pt x="607" y="104"/>
                  </a:cubicBezTo>
                  <a:cubicBezTo>
                    <a:pt x="743" y="240"/>
                    <a:pt x="746" y="458"/>
                    <a:pt x="617" y="597"/>
                  </a:cubicBezTo>
                  <a:cubicBezTo>
                    <a:pt x="546" y="531"/>
                    <a:pt x="454" y="495"/>
                    <a:pt x="356" y="495"/>
                  </a:cubicBezTo>
                  <a:cubicBezTo>
                    <a:pt x="258" y="495"/>
                    <a:pt x="166" y="531"/>
                    <a:pt x="94" y="597"/>
                  </a:cubicBezTo>
                  <a:cubicBezTo>
                    <a:pt x="33" y="531"/>
                    <a:pt x="0" y="446"/>
                    <a:pt x="0" y="356"/>
                  </a:cubicBezTo>
                  <a:cubicBezTo>
                    <a:pt x="0" y="261"/>
                    <a:pt x="37" y="171"/>
                    <a:pt x="104" y="104"/>
                  </a:cubicBezTo>
                  <a:cubicBezTo>
                    <a:pt x="171" y="37"/>
                    <a:pt x="261" y="0"/>
                    <a:pt x="3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7" name="Google Shape;1137;p49"/>
          <p:cNvGrpSpPr/>
          <p:nvPr/>
        </p:nvGrpSpPr>
        <p:grpSpPr>
          <a:xfrm>
            <a:off x="6266887" y="2984485"/>
            <a:ext cx="445805" cy="405735"/>
            <a:chOff x="8843122" y="4420259"/>
            <a:chExt cx="720202" cy="655469"/>
          </a:xfrm>
        </p:grpSpPr>
        <p:sp>
          <p:nvSpPr>
            <p:cNvPr id="1138" name="Google Shape;1138;p49"/>
            <p:cNvSpPr/>
            <p:nvPr/>
          </p:nvSpPr>
          <p:spPr>
            <a:xfrm>
              <a:off x="8843122" y="4664371"/>
              <a:ext cx="351295" cy="411356"/>
            </a:xfrm>
            <a:custGeom>
              <a:avLst/>
              <a:gdLst/>
              <a:ahLst/>
              <a:cxnLst/>
              <a:rect l="l" t="t" r="r" b="b"/>
              <a:pathLst>
                <a:path w="530" h="618" extrusionOk="0">
                  <a:moveTo>
                    <a:pt x="374" y="277"/>
                  </a:moveTo>
                  <a:cubicBezTo>
                    <a:pt x="280" y="220"/>
                    <a:pt x="216" y="122"/>
                    <a:pt x="203" y="13"/>
                  </a:cubicBezTo>
                  <a:cubicBezTo>
                    <a:pt x="202" y="5"/>
                    <a:pt x="192" y="0"/>
                    <a:pt x="185" y="5"/>
                  </a:cubicBezTo>
                  <a:cubicBezTo>
                    <a:pt x="44" y="104"/>
                    <a:pt x="0" y="297"/>
                    <a:pt x="88" y="449"/>
                  </a:cubicBezTo>
                  <a:cubicBezTo>
                    <a:pt x="148" y="553"/>
                    <a:pt x="259" y="618"/>
                    <a:pt x="380" y="618"/>
                  </a:cubicBezTo>
                  <a:cubicBezTo>
                    <a:pt x="380" y="618"/>
                    <a:pt x="380" y="618"/>
                    <a:pt x="380" y="618"/>
                  </a:cubicBezTo>
                  <a:cubicBezTo>
                    <a:pt x="428" y="618"/>
                    <a:pt x="477" y="607"/>
                    <a:pt x="521" y="586"/>
                  </a:cubicBezTo>
                  <a:cubicBezTo>
                    <a:pt x="529" y="583"/>
                    <a:pt x="530" y="572"/>
                    <a:pt x="523" y="567"/>
                  </a:cubicBezTo>
                  <a:cubicBezTo>
                    <a:pt x="435" y="501"/>
                    <a:pt x="382" y="397"/>
                    <a:pt x="380" y="287"/>
                  </a:cubicBezTo>
                  <a:cubicBezTo>
                    <a:pt x="380" y="283"/>
                    <a:pt x="378" y="279"/>
                    <a:pt x="374" y="277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49"/>
            <p:cNvSpPr/>
            <p:nvPr/>
          </p:nvSpPr>
          <p:spPr>
            <a:xfrm>
              <a:off x="9232824" y="4664371"/>
              <a:ext cx="330500" cy="411356"/>
            </a:xfrm>
            <a:custGeom>
              <a:avLst/>
              <a:gdLst/>
              <a:ahLst/>
              <a:cxnLst/>
              <a:rect l="l" t="t" r="r" b="b"/>
              <a:pathLst>
                <a:path w="499" h="618" extrusionOk="0">
                  <a:moveTo>
                    <a:pt x="326" y="13"/>
                  </a:moveTo>
                  <a:cubicBezTo>
                    <a:pt x="313" y="122"/>
                    <a:pt x="250" y="220"/>
                    <a:pt x="155" y="277"/>
                  </a:cubicBezTo>
                  <a:cubicBezTo>
                    <a:pt x="152" y="279"/>
                    <a:pt x="149" y="283"/>
                    <a:pt x="149" y="287"/>
                  </a:cubicBezTo>
                  <a:cubicBezTo>
                    <a:pt x="147" y="397"/>
                    <a:pt x="94" y="501"/>
                    <a:pt x="7" y="567"/>
                  </a:cubicBezTo>
                  <a:cubicBezTo>
                    <a:pt x="0" y="572"/>
                    <a:pt x="1" y="583"/>
                    <a:pt x="9" y="586"/>
                  </a:cubicBezTo>
                  <a:cubicBezTo>
                    <a:pt x="53" y="607"/>
                    <a:pt x="101" y="618"/>
                    <a:pt x="150" y="618"/>
                  </a:cubicBezTo>
                  <a:cubicBezTo>
                    <a:pt x="270" y="618"/>
                    <a:pt x="382" y="553"/>
                    <a:pt x="442" y="449"/>
                  </a:cubicBezTo>
                  <a:cubicBezTo>
                    <a:pt x="487" y="371"/>
                    <a:pt x="499" y="281"/>
                    <a:pt x="476" y="194"/>
                  </a:cubicBezTo>
                  <a:cubicBezTo>
                    <a:pt x="455" y="117"/>
                    <a:pt x="409" y="51"/>
                    <a:pt x="344" y="5"/>
                  </a:cubicBezTo>
                  <a:cubicBezTo>
                    <a:pt x="337" y="0"/>
                    <a:pt x="327" y="5"/>
                    <a:pt x="326" y="13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49"/>
            <p:cNvSpPr/>
            <p:nvPr/>
          </p:nvSpPr>
          <p:spPr>
            <a:xfrm>
              <a:off x="9108305" y="4859367"/>
              <a:ext cx="210630" cy="18247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65" y="271"/>
                  </a:moveTo>
                  <a:cubicBezTo>
                    <a:pt x="253" y="214"/>
                    <a:pt x="309" y="118"/>
                    <a:pt x="317" y="14"/>
                  </a:cubicBezTo>
                  <a:cubicBezTo>
                    <a:pt x="318" y="6"/>
                    <a:pt x="309" y="0"/>
                    <a:pt x="301" y="3"/>
                  </a:cubicBezTo>
                  <a:cubicBezTo>
                    <a:pt x="256" y="23"/>
                    <a:pt x="208" y="33"/>
                    <a:pt x="159" y="33"/>
                  </a:cubicBezTo>
                  <a:cubicBezTo>
                    <a:pt x="110" y="33"/>
                    <a:pt x="61" y="23"/>
                    <a:pt x="16" y="3"/>
                  </a:cubicBezTo>
                  <a:cubicBezTo>
                    <a:pt x="8" y="0"/>
                    <a:pt x="0" y="6"/>
                    <a:pt x="0" y="14"/>
                  </a:cubicBezTo>
                  <a:cubicBezTo>
                    <a:pt x="9" y="118"/>
                    <a:pt x="65" y="214"/>
                    <a:pt x="152" y="271"/>
                  </a:cubicBezTo>
                  <a:cubicBezTo>
                    <a:pt x="156" y="274"/>
                    <a:pt x="161" y="274"/>
                    <a:pt x="165" y="271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49"/>
            <p:cNvSpPr/>
            <p:nvPr/>
          </p:nvSpPr>
          <p:spPr>
            <a:xfrm>
              <a:off x="8990881" y="4420259"/>
              <a:ext cx="445234" cy="224220"/>
            </a:xfrm>
            <a:custGeom>
              <a:avLst/>
              <a:gdLst/>
              <a:ahLst/>
              <a:cxnLst/>
              <a:rect l="l" t="t" r="r" b="b"/>
              <a:pathLst>
                <a:path w="672" h="337" extrusionOk="0">
                  <a:moveTo>
                    <a:pt x="336" y="0"/>
                  </a:moveTo>
                  <a:cubicBezTo>
                    <a:pt x="160" y="0"/>
                    <a:pt x="15" y="135"/>
                    <a:pt x="0" y="307"/>
                  </a:cubicBezTo>
                  <a:cubicBezTo>
                    <a:pt x="0" y="315"/>
                    <a:pt x="8" y="322"/>
                    <a:pt x="16" y="318"/>
                  </a:cubicBezTo>
                  <a:cubicBezTo>
                    <a:pt x="60" y="299"/>
                    <a:pt x="108" y="290"/>
                    <a:pt x="156" y="290"/>
                  </a:cubicBezTo>
                  <a:cubicBezTo>
                    <a:pt x="217" y="290"/>
                    <a:pt x="277" y="305"/>
                    <a:pt x="330" y="335"/>
                  </a:cubicBezTo>
                  <a:cubicBezTo>
                    <a:pt x="334" y="337"/>
                    <a:pt x="338" y="337"/>
                    <a:pt x="341" y="335"/>
                  </a:cubicBezTo>
                  <a:cubicBezTo>
                    <a:pt x="395" y="305"/>
                    <a:pt x="455" y="290"/>
                    <a:pt x="516" y="290"/>
                  </a:cubicBezTo>
                  <a:cubicBezTo>
                    <a:pt x="564" y="290"/>
                    <a:pt x="611" y="299"/>
                    <a:pt x="655" y="318"/>
                  </a:cubicBezTo>
                  <a:cubicBezTo>
                    <a:pt x="663" y="321"/>
                    <a:pt x="672" y="315"/>
                    <a:pt x="671" y="307"/>
                  </a:cubicBezTo>
                  <a:cubicBezTo>
                    <a:pt x="656" y="135"/>
                    <a:pt x="511" y="0"/>
                    <a:pt x="336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9"/>
            <p:cNvSpPr/>
            <p:nvPr/>
          </p:nvSpPr>
          <p:spPr>
            <a:xfrm>
              <a:off x="8988924" y="4625814"/>
              <a:ext cx="207939" cy="207766"/>
            </a:xfrm>
            <a:custGeom>
              <a:avLst/>
              <a:gdLst/>
              <a:ahLst/>
              <a:cxnLst/>
              <a:rect l="l" t="t" r="r" b="b"/>
              <a:pathLst>
                <a:path w="314" h="312" extrusionOk="0">
                  <a:moveTo>
                    <a:pt x="147" y="307"/>
                  </a:moveTo>
                  <a:cubicBezTo>
                    <a:pt x="154" y="312"/>
                    <a:pt x="163" y="308"/>
                    <a:pt x="164" y="299"/>
                  </a:cubicBezTo>
                  <a:cubicBezTo>
                    <a:pt x="170" y="251"/>
                    <a:pt x="185" y="203"/>
                    <a:pt x="210" y="161"/>
                  </a:cubicBezTo>
                  <a:cubicBezTo>
                    <a:pt x="234" y="118"/>
                    <a:pt x="268" y="81"/>
                    <a:pt x="307" y="52"/>
                  </a:cubicBezTo>
                  <a:cubicBezTo>
                    <a:pt x="314" y="47"/>
                    <a:pt x="313" y="37"/>
                    <a:pt x="305" y="33"/>
                  </a:cubicBezTo>
                  <a:cubicBezTo>
                    <a:pt x="260" y="11"/>
                    <a:pt x="210" y="0"/>
                    <a:pt x="159" y="0"/>
                  </a:cubicBezTo>
                  <a:cubicBezTo>
                    <a:pt x="104" y="0"/>
                    <a:pt x="49" y="14"/>
                    <a:pt x="0" y="40"/>
                  </a:cubicBezTo>
                  <a:cubicBezTo>
                    <a:pt x="4" y="147"/>
                    <a:pt x="59" y="247"/>
                    <a:pt x="147" y="307"/>
                  </a:cubicBezTo>
                  <a:close/>
                </a:path>
              </a:pathLst>
            </a:custGeom>
            <a:solidFill>
              <a:srgbClr val="B6D7A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49"/>
            <p:cNvSpPr/>
            <p:nvPr/>
          </p:nvSpPr>
          <p:spPr>
            <a:xfrm>
              <a:off x="9232824" y="4627288"/>
              <a:ext cx="203291" cy="203591"/>
            </a:xfrm>
            <a:custGeom>
              <a:avLst/>
              <a:gdLst/>
              <a:ahLst/>
              <a:cxnLst/>
              <a:rect l="l" t="t" r="r" b="b"/>
              <a:pathLst>
                <a:path w="307" h="306" extrusionOk="0">
                  <a:moveTo>
                    <a:pt x="9" y="31"/>
                  </a:moveTo>
                  <a:cubicBezTo>
                    <a:pt x="1" y="35"/>
                    <a:pt x="0" y="45"/>
                    <a:pt x="7" y="51"/>
                  </a:cubicBezTo>
                  <a:cubicBezTo>
                    <a:pt x="45" y="79"/>
                    <a:pt x="77" y="116"/>
                    <a:pt x="101" y="158"/>
                  </a:cubicBezTo>
                  <a:cubicBezTo>
                    <a:pt x="126" y="199"/>
                    <a:pt x="141" y="246"/>
                    <a:pt x="147" y="293"/>
                  </a:cubicBezTo>
                  <a:cubicBezTo>
                    <a:pt x="148" y="302"/>
                    <a:pt x="158" y="306"/>
                    <a:pt x="165" y="301"/>
                  </a:cubicBezTo>
                  <a:cubicBezTo>
                    <a:pt x="248" y="243"/>
                    <a:pt x="301" y="149"/>
                    <a:pt x="307" y="46"/>
                  </a:cubicBezTo>
                  <a:cubicBezTo>
                    <a:pt x="307" y="42"/>
                    <a:pt x="305" y="38"/>
                    <a:pt x="301" y="35"/>
                  </a:cubicBezTo>
                  <a:cubicBezTo>
                    <a:pt x="254" y="12"/>
                    <a:pt x="202" y="0"/>
                    <a:pt x="151" y="0"/>
                  </a:cubicBezTo>
                  <a:cubicBezTo>
                    <a:pt x="101" y="0"/>
                    <a:pt x="53" y="11"/>
                    <a:pt x="9" y="31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4" name="Google Shape;1144;p49"/>
          <p:cNvGrpSpPr/>
          <p:nvPr/>
        </p:nvGrpSpPr>
        <p:grpSpPr>
          <a:xfrm>
            <a:off x="3069757" y="2283047"/>
            <a:ext cx="445812" cy="394518"/>
            <a:chOff x="1510757" y="3225422"/>
            <a:chExt cx="720214" cy="637347"/>
          </a:xfrm>
        </p:grpSpPr>
        <p:sp>
          <p:nvSpPr>
            <p:cNvPr id="1145" name="Google Shape;1145;p49"/>
            <p:cNvSpPr/>
            <p:nvPr/>
          </p:nvSpPr>
          <p:spPr>
            <a:xfrm>
              <a:off x="1774546" y="3475620"/>
              <a:ext cx="261417" cy="238347"/>
            </a:xfrm>
            <a:custGeom>
              <a:avLst/>
              <a:gdLst/>
              <a:ahLst/>
              <a:cxnLst/>
              <a:rect l="l" t="t" r="r" b="b"/>
              <a:pathLst>
                <a:path w="385" h="351" extrusionOk="0">
                  <a:moveTo>
                    <a:pt x="0" y="288"/>
                  </a:moveTo>
                  <a:cubicBezTo>
                    <a:pt x="0" y="195"/>
                    <a:pt x="0" y="195"/>
                    <a:pt x="0" y="195"/>
                  </a:cubicBezTo>
                  <a:cubicBezTo>
                    <a:pt x="7" y="203"/>
                    <a:pt x="17" y="209"/>
                    <a:pt x="28" y="209"/>
                  </a:cubicBezTo>
                  <a:cubicBezTo>
                    <a:pt x="39" y="209"/>
                    <a:pt x="49" y="204"/>
                    <a:pt x="56" y="195"/>
                  </a:cubicBezTo>
                  <a:cubicBezTo>
                    <a:pt x="66" y="183"/>
                    <a:pt x="72" y="166"/>
                    <a:pt x="71" y="146"/>
                  </a:cubicBezTo>
                  <a:cubicBezTo>
                    <a:pt x="72" y="127"/>
                    <a:pt x="66" y="110"/>
                    <a:pt x="56" y="98"/>
                  </a:cubicBezTo>
                  <a:cubicBezTo>
                    <a:pt x="49" y="89"/>
                    <a:pt x="39" y="84"/>
                    <a:pt x="28" y="84"/>
                  </a:cubicBezTo>
                  <a:cubicBezTo>
                    <a:pt x="17" y="84"/>
                    <a:pt x="7" y="89"/>
                    <a:pt x="0" y="9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9" y="0"/>
                    <a:pt x="189" y="0"/>
                    <a:pt x="18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13" y="122"/>
                    <a:pt x="313" y="122"/>
                    <a:pt x="313" y="122"/>
                  </a:cubicBezTo>
                  <a:cubicBezTo>
                    <a:pt x="314" y="125"/>
                    <a:pt x="317" y="128"/>
                    <a:pt x="320" y="128"/>
                  </a:cubicBezTo>
                  <a:cubicBezTo>
                    <a:pt x="327" y="129"/>
                    <a:pt x="334" y="129"/>
                    <a:pt x="338" y="122"/>
                  </a:cubicBezTo>
                  <a:cubicBezTo>
                    <a:pt x="341" y="119"/>
                    <a:pt x="342" y="115"/>
                    <a:pt x="345" y="111"/>
                  </a:cubicBezTo>
                  <a:cubicBezTo>
                    <a:pt x="351" y="100"/>
                    <a:pt x="366" y="99"/>
                    <a:pt x="374" y="109"/>
                  </a:cubicBezTo>
                  <a:cubicBezTo>
                    <a:pt x="382" y="119"/>
                    <a:pt x="385" y="133"/>
                    <a:pt x="385" y="146"/>
                  </a:cubicBezTo>
                  <a:cubicBezTo>
                    <a:pt x="385" y="160"/>
                    <a:pt x="382" y="174"/>
                    <a:pt x="374" y="184"/>
                  </a:cubicBezTo>
                  <a:cubicBezTo>
                    <a:pt x="366" y="194"/>
                    <a:pt x="351" y="193"/>
                    <a:pt x="345" y="182"/>
                  </a:cubicBezTo>
                  <a:cubicBezTo>
                    <a:pt x="342" y="178"/>
                    <a:pt x="341" y="174"/>
                    <a:pt x="338" y="170"/>
                  </a:cubicBezTo>
                  <a:cubicBezTo>
                    <a:pt x="334" y="164"/>
                    <a:pt x="327" y="164"/>
                    <a:pt x="320" y="164"/>
                  </a:cubicBezTo>
                  <a:cubicBezTo>
                    <a:pt x="317" y="164"/>
                    <a:pt x="314" y="168"/>
                    <a:pt x="313" y="171"/>
                  </a:cubicBezTo>
                  <a:cubicBezTo>
                    <a:pt x="313" y="351"/>
                    <a:pt x="313" y="351"/>
                    <a:pt x="313" y="351"/>
                  </a:cubicBezTo>
                  <a:cubicBezTo>
                    <a:pt x="107" y="324"/>
                    <a:pt x="107" y="324"/>
                    <a:pt x="107" y="324"/>
                  </a:cubicBezTo>
                  <a:cubicBezTo>
                    <a:pt x="107" y="324"/>
                    <a:pt x="74" y="316"/>
                    <a:pt x="52" y="310"/>
                  </a:cubicBezTo>
                  <a:cubicBezTo>
                    <a:pt x="32" y="305"/>
                    <a:pt x="0" y="288"/>
                    <a:pt x="0" y="2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2000650" y="3426634"/>
              <a:ext cx="230321" cy="296287"/>
            </a:xfrm>
            <a:custGeom>
              <a:avLst/>
              <a:gdLst/>
              <a:ahLst/>
              <a:cxnLst/>
              <a:rect l="l" t="t" r="r" b="b"/>
              <a:pathLst>
                <a:path w="339" h="436" extrusionOk="0">
                  <a:moveTo>
                    <a:pt x="187" y="65"/>
                  </a:moveTo>
                  <a:cubicBezTo>
                    <a:pt x="187" y="58"/>
                    <a:pt x="187" y="51"/>
                    <a:pt x="193" y="47"/>
                  </a:cubicBezTo>
                  <a:cubicBezTo>
                    <a:pt x="197" y="45"/>
                    <a:pt x="201" y="43"/>
                    <a:pt x="205" y="41"/>
                  </a:cubicBezTo>
                  <a:cubicBezTo>
                    <a:pt x="216" y="34"/>
                    <a:pt x="217" y="20"/>
                    <a:pt x="207" y="11"/>
                  </a:cubicBezTo>
                  <a:cubicBezTo>
                    <a:pt x="197" y="3"/>
                    <a:pt x="183" y="0"/>
                    <a:pt x="169" y="0"/>
                  </a:cubicBezTo>
                  <a:cubicBezTo>
                    <a:pt x="156" y="0"/>
                    <a:pt x="142" y="3"/>
                    <a:pt x="132" y="11"/>
                  </a:cubicBezTo>
                  <a:cubicBezTo>
                    <a:pt x="122" y="20"/>
                    <a:pt x="123" y="34"/>
                    <a:pt x="134" y="41"/>
                  </a:cubicBezTo>
                  <a:cubicBezTo>
                    <a:pt x="138" y="43"/>
                    <a:pt x="142" y="45"/>
                    <a:pt x="145" y="47"/>
                  </a:cubicBezTo>
                  <a:cubicBezTo>
                    <a:pt x="152" y="51"/>
                    <a:pt x="152" y="58"/>
                    <a:pt x="151" y="65"/>
                  </a:cubicBezTo>
                  <a:cubicBezTo>
                    <a:pt x="151" y="69"/>
                    <a:pt x="148" y="71"/>
                    <a:pt x="145" y="72"/>
                  </a:cubicBezTo>
                  <a:cubicBezTo>
                    <a:pt x="61" y="72"/>
                    <a:pt x="61" y="72"/>
                    <a:pt x="61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7" y="161"/>
                    <a:pt x="17" y="156"/>
                    <a:pt x="28" y="156"/>
                  </a:cubicBezTo>
                  <a:cubicBezTo>
                    <a:pt x="39" y="156"/>
                    <a:pt x="49" y="161"/>
                    <a:pt x="56" y="170"/>
                  </a:cubicBezTo>
                  <a:cubicBezTo>
                    <a:pt x="66" y="182"/>
                    <a:pt x="71" y="199"/>
                    <a:pt x="71" y="218"/>
                  </a:cubicBezTo>
                  <a:cubicBezTo>
                    <a:pt x="71" y="238"/>
                    <a:pt x="66" y="255"/>
                    <a:pt x="56" y="267"/>
                  </a:cubicBezTo>
                  <a:cubicBezTo>
                    <a:pt x="49" y="276"/>
                    <a:pt x="39" y="281"/>
                    <a:pt x="28" y="281"/>
                  </a:cubicBezTo>
                  <a:cubicBezTo>
                    <a:pt x="17" y="281"/>
                    <a:pt x="7" y="275"/>
                    <a:pt x="0" y="267"/>
                  </a:cubicBezTo>
                  <a:cubicBezTo>
                    <a:pt x="0" y="425"/>
                    <a:pt x="0" y="425"/>
                    <a:pt x="0" y="425"/>
                  </a:cubicBezTo>
                  <a:cubicBezTo>
                    <a:pt x="86" y="436"/>
                    <a:pt x="86" y="436"/>
                    <a:pt x="86" y="436"/>
                  </a:cubicBezTo>
                  <a:cubicBezTo>
                    <a:pt x="128" y="431"/>
                    <a:pt x="201" y="415"/>
                    <a:pt x="248" y="367"/>
                  </a:cubicBezTo>
                  <a:cubicBezTo>
                    <a:pt x="307" y="309"/>
                    <a:pt x="328" y="205"/>
                    <a:pt x="328" y="205"/>
                  </a:cubicBezTo>
                  <a:cubicBezTo>
                    <a:pt x="328" y="205"/>
                    <a:pt x="339" y="143"/>
                    <a:pt x="333" y="72"/>
                  </a:cubicBezTo>
                  <a:cubicBezTo>
                    <a:pt x="193" y="72"/>
                    <a:pt x="193" y="72"/>
                    <a:pt x="193" y="72"/>
                  </a:cubicBezTo>
                  <a:cubicBezTo>
                    <a:pt x="190" y="71"/>
                    <a:pt x="187" y="69"/>
                    <a:pt x="187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1774546" y="3225422"/>
              <a:ext cx="211874" cy="236503"/>
            </a:xfrm>
            <a:custGeom>
              <a:avLst/>
              <a:gdLst/>
              <a:ahLst/>
              <a:cxnLst/>
              <a:rect l="l" t="t" r="r" b="b"/>
              <a:pathLst>
                <a:path w="312" h="348" extrusionOk="0">
                  <a:moveTo>
                    <a:pt x="0" y="157"/>
                  </a:moveTo>
                  <a:cubicBezTo>
                    <a:pt x="7" y="149"/>
                    <a:pt x="17" y="143"/>
                    <a:pt x="28" y="143"/>
                  </a:cubicBezTo>
                  <a:cubicBezTo>
                    <a:pt x="39" y="143"/>
                    <a:pt x="49" y="148"/>
                    <a:pt x="56" y="157"/>
                  </a:cubicBezTo>
                  <a:cubicBezTo>
                    <a:pt x="66" y="169"/>
                    <a:pt x="72" y="186"/>
                    <a:pt x="71" y="206"/>
                  </a:cubicBezTo>
                  <a:cubicBezTo>
                    <a:pt x="72" y="225"/>
                    <a:pt x="66" y="242"/>
                    <a:pt x="56" y="255"/>
                  </a:cubicBezTo>
                  <a:cubicBezTo>
                    <a:pt x="49" y="263"/>
                    <a:pt x="39" y="268"/>
                    <a:pt x="28" y="268"/>
                  </a:cubicBezTo>
                  <a:cubicBezTo>
                    <a:pt x="17" y="268"/>
                    <a:pt x="7" y="263"/>
                    <a:pt x="0" y="254"/>
                  </a:cubicBezTo>
                  <a:cubicBezTo>
                    <a:pt x="0" y="348"/>
                    <a:pt x="0" y="348"/>
                    <a:pt x="0" y="348"/>
                  </a:cubicBezTo>
                  <a:cubicBezTo>
                    <a:pt x="189" y="348"/>
                    <a:pt x="189" y="348"/>
                    <a:pt x="189" y="348"/>
                  </a:cubicBezTo>
                  <a:cubicBezTo>
                    <a:pt x="312" y="348"/>
                    <a:pt x="312" y="348"/>
                    <a:pt x="312" y="348"/>
                  </a:cubicBezTo>
                  <a:cubicBezTo>
                    <a:pt x="312" y="254"/>
                    <a:pt x="312" y="254"/>
                    <a:pt x="312" y="254"/>
                  </a:cubicBezTo>
                  <a:cubicBezTo>
                    <a:pt x="305" y="263"/>
                    <a:pt x="295" y="268"/>
                    <a:pt x="284" y="268"/>
                  </a:cubicBezTo>
                  <a:cubicBezTo>
                    <a:pt x="274" y="268"/>
                    <a:pt x="264" y="263"/>
                    <a:pt x="257" y="255"/>
                  </a:cubicBezTo>
                  <a:cubicBezTo>
                    <a:pt x="246" y="242"/>
                    <a:pt x="241" y="225"/>
                    <a:pt x="241" y="206"/>
                  </a:cubicBezTo>
                  <a:cubicBezTo>
                    <a:pt x="241" y="186"/>
                    <a:pt x="246" y="169"/>
                    <a:pt x="257" y="157"/>
                  </a:cubicBezTo>
                  <a:cubicBezTo>
                    <a:pt x="264" y="148"/>
                    <a:pt x="274" y="143"/>
                    <a:pt x="284" y="143"/>
                  </a:cubicBezTo>
                  <a:cubicBezTo>
                    <a:pt x="295" y="143"/>
                    <a:pt x="305" y="149"/>
                    <a:pt x="312" y="157"/>
                  </a:cubicBezTo>
                  <a:cubicBezTo>
                    <a:pt x="312" y="23"/>
                    <a:pt x="312" y="23"/>
                    <a:pt x="312" y="23"/>
                  </a:cubicBezTo>
                  <a:cubicBezTo>
                    <a:pt x="292" y="20"/>
                    <a:pt x="273" y="18"/>
                    <a:pt x="256" y="17"/>
                  </a:cubicBezTo>
                  <a:cubicBezTo>
                    <a:pt x="182" y="11"/>
                    <a:pt x="96" y="0"/>
                    <a:pt x="0" y="12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49"/>
            <p:cNvSpPr/>
            <p:nvPr/>
          </p:nvSpPr>
          <p:spPr>
            <a:xfrm>
              <a:off x="1951107" y="3243857"/>
              <a:ext cx="274329" cy="218067"/>
            </a:xfrm>
            <a:custGeom>
              <a:avLst/>
              <a:gdLst/>
              <a:ahLst/>
              <a:cxnLst/>
              <a:rect l="l" t="t" r="r" b="b"/>
              <a:pathLst>
                <a:path w="404" h="321" extrusionOk="0">
                  <a:moveTo>
                    <a:pt x="72" y="155"/>
                  </a:moveTo>
                  <a:cubicBezTo>
                    <a:pt x="71" y="158"/>
                    <a:pt x="69" y="161"/>
                    <a:pt x="65" y="161"/>
                  </a:cubicBezTo>
                  <a:cubicBezTo>
                    <a:pt x="58" y="161"/>
                    <a:pt x="52" y="161"/>
                    <a:pt x="47" y="155"/>
                  </a:cubicBezTo>
                  <a:cubicBezTo>
                    <a:pt x="45" y="151"/>
                    <a:pt x="43" y="147"/>
                    <a:pt x="41" y="143"/>
                  </a:cubicBezTo>
                  <a:cubicBezTo>
                    <a:pt x="34" y="132"/>
                    <a:pt x="20" y="131"/>
                    <a:pt x="11" y="141"/>
                  </a:cubicBezTo>
                  <a:cubicBezTo>
                    <a:pt x="3" y="151"/>
                    <a:pt x="0" y="165"/>
                    <a:pt x="0" y="179"/>
                  </a:cubicBezTo>
                  <a:cubicBezTo>
                    <a:pt x="0" y="192"/>
                    <a:pt x="3" y="206"/>
                    <a:pt x="11" y="216"/>
                  </a:cubicBezTo>
                  <a:cubicBezTo>
                    <a:pt x="20" y="226"/>
                    <a:pt x="34" y="225"/>
                    <a:pt x="41" y="214"/>
                  </a:cubicBezTo>
                  <a:cubicBezTo>
                    <a:pt x="43" y="210"/>
                    <a:pt x="45" y="206"/>
                    <a:pt x="47" y="203"/>
                  </a:cubicBezTo>
                  <a:cubicBezTo>
                    <a:pt x="52" y="196"/>
                    <a:pt x="58" y="196"/>
                    <a:pt x="65" y="197"/>
                  </a:cubicBezTo>
                  <a:cubicBezTo>
                    <a:pt x="69" y="197"/>
                    <a:pt x="71" y="200"/>
                    <a:pt x="72" y="203"/>
                  </a:cubicBezTo>
                  <a:cubicBezTo>
                    <a:pt x="72" y="321"/>
                    <a:pt x="72" y="321"/>
                    <a:pt x="72" y="321"/>
                  </a:cubicBezTo>
                  <a:cubicBezTo>
                    <a:pt x="134" y="321"/>
                    <a:pt x="134" y="321"/>
                    <a:pt x="134" y="321"/>
                  </a:cubicBezTo>
                  <a:cubicBezTo>
                    <a:pt x="194" y="321"/>
                    <a:pt x="194" y="321"/>
                    <a:pt x="194" y="321"/>
                  </a:cubicBezTo>
                  <a:cubicBezTo>
                    <a:pt x="185" y="314"/>
                    <a:pt x="180" y="304"/>
                    <a:pt x="180" y="293"/>
                  </a:cubicBezTo>
                  <a:cubicBezTo>
                    <a:pt x="180" y="283"/>
                    <a:pt x="185" y="272"/>
                    <a:pt x="193" y="265"/>
                  </a:cubicBezTo>
                  <a:cubicBezTo>
                    <a:pt x="206" y="255"/>
                    <a:pt x="223" y="250"/>
                    <a:pt x="242" y="250"/>
                  </a:cubicBezTo>
                  <a:cubicBezTo>
                    <a:pt x="262" y="250"/>
                    <a:pt x="279" y="255"/>
                    <a:pt x="291" y="265"/>
                  </a:cubicBezTo>
                  <a:cubicBezTo>
                    <a:pt x="300" y="272"/>
                    <a:pt x="305" y="283"/>
                    <a:pt x="305" y="293"/>
                  </a:cubicBezTo>
                  <a:cubicBezTo>
                    <a:pt x="305" y="304"/>
                    <a:pt x="299" y="314"/>
                    <a:pt x="291" y="321"/>
                  </a:cubicBezTo>
                  <a:cubicBezTo>
                    <a:pt x="404" y="321"/>
                    <a:pt x="404" y="321"/>
                    <a:pt x="404" y="321"/>
                  </a:cubicBezTo>
                  <a:cubicBezTo>
                    <a:pt x="403" y="315"/>
                    <a:pt x="402" y="308"/>
                    <a:pt x="401" y="301"/>
                  </a:cubicBezTo>
                  <a:cubicBezTo>
                    <a:pt x="396" y="273"/>
                    <a:pt x="371" y="189"/>
                    <a:pt x="282" y="113"/>
                  </a:cubicBezTo>
                  <a:cubicBezTo>
                    <a:pt x="199" y="42"/>
                    <a:pt x="130" y="13"/>
                    <a:pt x="72" y="0"/>
                  </a:cubicBezTo>
                  <a:lnTo>
                    <a:pt x="72" y="15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49"/>
            <p:cNvSpPr/>
            <p:nvPr/>
          </p:nvSpPr>
          <p:spPr>
            <a:xfrm>
              <a:off x="1858610" y="3710542"/>
              <a:ext cx="173926" cy="152226"/>
            </a:xfrm>
            <a:custGeom>
              <a:avLst/>
              <a:gdLst/>
              <a:ahLst/>
              <a:cxnLst/>
              <a:rect l="l" t="t" r="r" b="b"/>
              <a:pathLst>
                <a:path w="256" h="224" extrusionOk="0">
                  <a:moveTo>
                    <a:pt x="253" y="39"/>
                  </a:moveTo>
                  <a:cubicBezTo>
                    <a:pt x="254" y="37"/>
                    <a:pt x="255" y="35"/>
                    <a:pt x="256" y="3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42" y="206"/>
                    <a:pt x="142" y="206"/>
                    <a:pt x="142" y="206"/>
                  </a:cubicBezTo>
                  <a:cubicBezTo>
                    <a:pt x="148" y="216"/>
                    <a:pt x="159" y="221"/>
                    <a:pt x="170" y="222"/>
                  </a:cubicBezTo>
                  <a:cubicBezTo>
                    <a:pt x="225" y="224"/>
                    <a:pt x="225" y="224"/>
                    <a:pt x="225" y="224"/>
                  </a:cubicBezTo>
                  <a:cubicBezTo>
                    <a:pt x="233" y="224"/>
                    <a:pt x="235" y="221"/>
                    <a:pt x="233" y="218"/>
                  </a:cubicBezTo>
                  <a:cubicBezTo>
                    <a:pt x="229" y="209"/>
                    <a:pt x="220" y="192"/>
                    <a:pt x="212" y="175"/>
                  </a:cubicBezTo>
                  <a:cubicBezTo>
                    <a:pt x="207" y="166"/>
                    <a:pt x="206" y="154"/>
                    <a:pt x="210" y="144"/>
                  </a:cubicBezTo>
                  <a:lnTo>
                    <a:pt x="253" y="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9"/>
            <p:cNvSpPr/>
            <p:nvPr/>
          </p:nvSpPr>
          <p:spPr>
            <a:xfrm>
              <a:off x="1521825" y="3426634"/>
              <a:ext cx="288560" cy="234396"/>
            </a:xfrm>
            <a:custGeom>
              <a:avLst/>
              <a:gdLst/>
              <a:ahLst/>
              <a:cxnLst/>
              <a:rect l="l" t="t" r="r" b="b"/>
              <a:pathLst>
                <a:path w="425" h="345" extrusionOk="0">
                  <a:moveTo>
                    <a:pt x="299" y="269"/>
                  </a:moveTo>
                  <a:cubicBezTo>
                    <a:pt x="299" y="269"/>
                    <a:pt x="299" y="269"/>
                    <a:pt x="299" y="269"/>
                  </a:cubicBezTo>
                  <a:cubicBezTo>
                    <a:pt x="308" y="298"/>
                    <a:pt x="328" y="324"/>
                    <a:pt x="352" y="345"/>
                  </a:cubicBezTo>
                  <a:cubicBezTo>
                    <a:pt x="352" y="243"/>
                    <a:pt x="352" y="243"/>
                    <a:pt x="352" y="243"/>
                  </a:cubicBezTo>
                  <a:cubicBezTo>
                    <a:pt x="353" y="240"/>
                    <a:pt x="356" y="236"/>
                    <a:pt x="359" y="236"/>
                  </a:cubicBezTo>
                  <a:cubicBezTo>
                    <a:pt x="366" y="236"/>
                    <a:pt x="373" y="236"/>
                    <a:pt x="377" y="242"/>
                  </a:cubicBezTo>
                  <a:cubicBezTo>
                    <a:pt x="380" y="246"/>
                    <a:pt x="381" y="250"/>
                    <a:pt x="384" y="254"/>
                  </a:cubicBezTo>
                  <a:cubicBezTo>
                    <a:pt x="391" y="265"/>
                    <a:pt x="405" y="266"/>
                    <a:pt x="413" y="256"/>
                  </a:cubicBezTo>
                  <a:cubicBezTo>
                    <a:pt x="421" y="246"/>
                    <a:pt x="425" y="232"/>
                    <a:pt x="424" y="218"/>
                  </a:cubicBezTo>
                  <a:cubicBezTo>
                    <a:pt x="425" y="205"/>
                    <a:pt x="421" y="191"/>
                    <a:pt x="413" y="181"/>
                  </a:cubicBezTo>
                  <a:cubicBezTo>
                    <a:pt x="405" y="171"/>
                    <a:pt x="391" y="172"/>
                    <a:pt x="384" y="183"/>
                  </a:cubicBezTo>
                  <a:cubicBezTo>
                    <a:pt x="381" y="187"/>
                    <a:pt x="380" y="191"/>
                    <a:pt x="377" y="194"/>
                  </a:cubicBezTo>
                  <a:cubicBezTo>
                    <a:pt x="373" y="201"/>
                    <a:pt x="366" y="201"/>
                    <a:pt x="359" y="200"/>
                  </a:cubicBezTo>
                  <a:cubicBezTo>
                    <a:pt x="356" y="200"/>
                    <a:pt x="353" y="197"/>
                    <a:pt x="352" y="194"/>
                  </a:cubicBezTo>
                  <a:cubicBezTo>
                    <a:pt x="352" y="72"/>
                    <a:pt x="352" y="72"/>
                    <a:pt x="352" y="72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2" y="71"/>
                    <a:pt x="198" y="69"/>
                    <a:pt x="198" y="65"/>
                  </a:cubicBezTo>
                  <a:cubicBezTo>
                    <a:pt x="198" y="58"/>
                    <a:pt x="198" y="51"/>
                    <a:pt x="204" y="47"/>
                  </a:cubicBezTo>
                  <a:cubicBezTo>
                    <a:pt x="208" y="45"/>
                    <a:pt x="212" y="43"/>
                    <a:pt x="216" y="41"/>
                  </a:cubicBezTo>
                  <a:cubicBezTo>
                    <a:pt x="227" y="34"/>
                    <a:pt x="228" y="20"/>
                    <a:pt x="218" y="11"/>
                  </a:cubicBezTo>
                  <a:cubicBezTo>
                    <a:pt x="208" y="3"/>
                    <a:pt x="194" y="0"/>
                    <a:pt x="180" y="0"/>
                  </a:cubicBezTo>
                  <a:cubicBezTo>
                    <a:pt x="167" y="0"/>
                    <a:pt x="153" y="3"/>
                    <a:pt x="143" y="11"/>
                  </a:cubicBezTo>
                  <a:cubicBezTo>
                    <a:pt x="133" y="20"/>
                    <a:pt x="134" y="34"/>
                    <a:pt x="145" y="41"/>
                  </a:cubicBezTo>
                  <a:cubicBezTo>
                    <a:pt x="149" y="43"/>
                    <a:pt x="153" y="45"/>
                    <a:pt x="156" y="47"/>
                  </a:cubicBezTo>
                  <a:cubicBezTo>
                    <a:pt x="163" y="51"/>
                    <a:pt x="163" y="58"/>
                    <a:pt x="162" y="65"/>
                  </a:cubicBezTo>
                  <a:cubicBezTo>
                    <a:pt x="162" y="69"/>
                    <a:pt x="159" y="71"/>
                    <a:pt x="156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3" y="89"/>
                    <a:pt x="23" y="134"/>
                    <a:pt x="23" y="134"/>
                  </a:cubicBezTo>
                  <a:cubicBezTo>
                    <a:pt x="53" y="249"/>
                    <a:pt x="185" y="304"/>
                    <a:pt x="299" y="269"/>
                  </a:cubicBezTo>
                  <a:cubicBezTo>
                    <a:pt x="299" y="269"/>
                    <a:pt x="299" y="269"/>
                    <a:pt x="299" y="26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9"/>
            <p:cNvSpPr/>
            <p:nvPr/>
          </p:nvSpPr>
          <p:spPr>
            <a:xfrm>
              <a:off x="1510757" y="3234903"/>
              <a:ext cx="299628" cy="227021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48" y="334"/>
                  </a:moveTo>
                  <a:cubicBezTo>
                    <a:pt x="139" y="327"/>
                    <a:pt x="134" y="317"/>
                    <a:pt x="134" y="306"/>
                  </a:cubicBezTo>
                  <a:cubicBezTo>
                    <a:pt x="134" y="296"/>
                    <a:pt x="139" y="285"/>
                    <a:pt x="147" y="278"/>
                  </a:cubicBezTo>
                  <a:cubicBezTo>
                    <a:pt x="160" y="268"/>
                    <a:pt x="177" y="263"/>
                    <a:pt x="196" y="263"/>
                  </a:cubicBezTo>
                  <a:cubicBezTo>
                    <a:pt x="216" y="263"/>
                    <a:pt x="233" y="268"/>
                    <a:pt x="245" y="278"/>
                  </a:cubicBezTo>
                  <a:cubicBezTo>
                    <a:pt x="254" y="285"/>
                    <a:pt x="259" y="296"/>
                    <a:pt x="259" y="306"/>
                  </a:cubicBezTo>
                  <a:cubicBezTo>
                    <a:pt x="259" y="317"/>
                    <a:pt x="253" y="327"/>
                    <a:pt x="245" y="334"/>
                  </a:cubicBezTo>
                  <a:cubicBezTo>
                    <a:pt x="368" y="334"/>
                    <a:pt x="368" y="334"/>
                    <a:pt x="368" y="334"/>
                  </a:cubicBezTo>
                  <a:cubicBezTo>
                    <a:pt x="368" y="216"/>
                    <a:pt x="368" y="216"/>
                    <a:pt x="368" y="216"/>
                  </a:cubicBezTo>
                  <a:cubicBezTo>
                    <a:pt x="369" y="213"/>
                    <a:pt x="372" y="210"/>
                    <a:pt x="375" y="210"/>
                  </a:cubicBezTo>
                  <a:cubicBezTo>
                    <a:pt x="382" y="209"/>
                    <a:pt x="389" y="209"/>
                    <a:pt x="393" y="216"/>
                  </a:cubicBezTo>
                  <a:cubicBezTo>
                    <a:pt x="396" y="219"/>
                    <a:pt x="397" y="223"/>
                    <a:pt x="400" y="227"/>
                  </a:cubicBezTo>
                  <a:cubicBezTo>
                    <a:pt x="407" y="238"/>
                    <a:pt x="421" y="239"/>
                    <a:pt x="429" y="229"/>
                  </a:cubicBezTo>
                  <a:cubicBezTo>
                    <a:pt x="437" y="219"/>
                    <a:pt x="441" y="205"/>
                    <a:pt x="440" y="192"/>
                  </a:cubicBezTo>
                  <a:cubicBezTo>
                    <a:pt x="441" y="178"/>
                    <a:pt x="437" y="164"/>
                    <a:pt x="429" y="154"/>
                  </a:cubicBezTo>
                  <a:cubicBezTo>
                    <a:pt x="421" y="144"/>
                    <a:pt x="407" y="145"/>
                    <a:pt x="400" y="156"/>
                  </a:cubicBezTo>
                  <a:cubicBezTo>
                    <a:pt x="397" y="160"/>
                    <a:pt x="396" y="164"/>
                    <a:pt x="393" y="168"/>
                  </a:cubicBezTo>
                  <a:cubicBezTo>
                    <a:pt x="389" y="174"/>
                    <a:pt x="382" y="174"/>
                    <a:pt x="375" y="174"/>
                  </a:cubicBezTo>
                  <a:cubicBezTo>
                    <a:pt x="372" y="174"/>
                    <a:pt x="369" y="171"/>
                    <a:pt x="368" y="168"/>
                  </a:cubicBezTo>
                  <a:cubicBezTo>
                    <a:pt x="368" y="0"/>
                    <a:pt x="368" y="0"/>
                    <a:pt x="368" y="0"/>
                  </a:cubicBezTo>
                  <a:cubicBezTo>
                    <a:pt x="367" y="1"/>
                    <a:pt x="366" y="1"/>
                    <a:pt x="365" y="1"/>
                  </a:cubicBezTo>
                  <a:cubicBezTo>
                    <a:pt x="253" y="36"/>
                    <a:pt x="253" y="36"/>
                    <a:pt x="253" y="36"/>
                  </a:cubicBezTo>
                  <a:cubicBezTo>
                    <a:pt x="226" y="45"/>
                    <a:pt x="199" y="57"/>
                    <a:pt x="175" y="72"/>
                  </a:cubicBezTo>
                  <a:cubicBezTo>
                    <a:pt x="175" y="72"/>
                    <a:pt x="109" y="111"/>
                    <a:pt x="90" y="130"/>
                  </a:cubicBezTo>
                  <a:cubicBezTo>
                    <a:pt x="32" y="188"/>
                    <a:pt x="0" y="227"/>
                    <a:pt x="14" y="334"/>
                  </a:cubicBezTo>
                  <a:lnTo>
                    <a:pt x="148" y="33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2" name="Google Shape;1152;p49"/>
          <p:cNvGrpSpPr/>
          <p:nvPr/>
        </p:nvGrpSpPr>
        <p:grpSpPr>
          <a:xfrm>
            <a:off x="3761148" y="2300567"/>
            <a:ext cx="445767" cy="359478"/>
            <a:chOff x="2595501" y="3253725"/>
            <a:chExt cx="720141" cy="580739"/>
          </a:xfrm>
        </p:grpSpPr>
        <p:sp>
          <p:nvSpPr>
            <p:cNvPr id="1153" name="Google Shape;1153;p49"/>
            <p:cNvSpPr/>
            <p:nvPr/>
          </p:nvSpPr>
          <p:spPr>
            <a:xfrm>
              <a:off x="2595501" y="3269807"/>
              <a:ext cx="416349" cy="273171"/>
            </a:xfrm>
            <a:custGeom>
              <a:avLst/>
              <a:gdLst/>
              <a:ahLst/>
              <a:cxnLst/>
              <a:rect l="l" t="t" r="r" b="b"/>
              <a:pathLst>
                <a:path w="722" h="472" extrusionOk="0">
                  <a:moveTo>
                    <a:pt x="250" y="429"/>
                  </a:moveTo>
                  <a:cubicBezTo>
                    <a:pt x="250" y="413"/>
                    <a:pt x="258" y="398"/>
                    <a:pt x="270" y="388"/>
                  </a:cubicBezTo>
                  <a:cubicBezTo>
                    <a:pt x="289" y="372"/>
                    <a:pt x="315" y="364"/>
                    <a:pt x="344" y="365"/>
                  </a:cubicBezTo>
                  <a:cubicBezTo>
                    <a:pt x="373" y="364"/>
                    <a:pt x="399" y="372"/>
                    <a:pt x="418" y="388"/>
                  </a:cubicBezTo>
                  <a:cubicBezTo>
                    <a:pt x="431" y="398"/>
                    <a:pt x="438" y="413"/>
                    <a:pt x="438" y="429"/>
                  </a:cubicBezTo>
                  <a:cubicBezTo>
                    <a:pt x="438" y="446"/>
                    <a:pt x="430" y="461"/>
                    <a:pt x="417" y="472"/>
                  </a:cubicBezTo>
                  <a:cubicBezTo>
                    <a:pt x="598" y="472"/>
                    <a:pt x="598" y="472"/>
                    <a:pt x="598" y="472"/>
                  </a:cubicBezTo>
                  <a:cubicBezTo>
                    <a:pt x="606" y="472"/>
                    <a:pt x="613" y="465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457"/>
                    <a:pt x="613" y="457"/>
                    <a:pt x="613" y="457"/>
                  </a:cubicBezTo>
                  <a:cubicBezTo>
                    <a:pt x="613" y="320"/>
                    <a:pt x="613" y="320"/>
                    <a:pt x="613" y="320"/>
                  </a:cubicBezTo>
                  <a:cubicBezTo>
                    <a:pt x="615" y="315"/>
                    <a:pt x="619" y="310"/>
                    <a:pt x="624" y="310"/>
                  </a:cubicBezTo>
                  <a:cubicBezTo>
                    <a:pt x="635" y="310"/>
                    <a:pt x="645" y="310"/>
                    <a:pt x="651" y="319"/>
                  </a:cubicBezTo>
                  <a:cubicBezTo>
                    <a:pt x="655" y="325"/>
                    <a:pt x="657" y="331"/>
                    <a:pt x="661" y="336"/>
                  </a:cubicBezTo>
                  <a:cubicBezTo>
                    <a:pt x="671" y="353"/>
                    <a:pt x="693" y="355"/>
                    <a:pt x="705" y="340"/>
                  </a:cubicBezTo>
                  <a:cubicBezTo>
                    <a:pt x="718" y="325"/>
                    <a:pt x="722" y="303"/>
                    <a:pt x="722" y="283"/>
                  </a:cubicBezTo>
                  <a:cubicBezTo>
                    <a:pt x="722" y="263"/>
                    <a:pt x="718" y="242"/>
                    <a:pt x="705" y="227"/>
                  </a:cubicBezTo>
                  <a:cubicBezTo>
                    <a:pt x="693" y="211"/>
                    <a:pt x="671" y="213"/>
                    <a:pt x="661" y="230"/>
                  </a:cubicBezTo>
                  <a:cubicBezTo>
                    <a:pt x="657" y="235"/>
                    <a:pt x="655" y="241"/>
                    <a:pt x="651" y="247"/>
                  </a:cubicBezTo>
                  <a:cubicBezTo>
                    <a:pt x="645" y="256"/>
                    <a:pt x="635" y="256"/>
                    <a:pt x="624" y="256"/>
                  </a:cubicBezTo>
                  <a:cubicBezTo>
                    <a:pt x="619" y="256"/>
                    <a:pt x="615" y="251"/>
                    <a:pt x="613" y="247"/>
                  </a:cubicBezTo>
                  <a:cubicBezTo>
                    <a:pt x="613" y="104"/>
                    <a:pt x="613" y="104"/>
                    <a:pt x="613" y="104"/>
                  </a:cubicBezTo>
                  <a:cubicBezTo>
                    <a:pt x="613" y="96"/>
                    <a:pt x="609" y="89"/>
                    <a:pt x="602" y="85"/>
                  </a:cubicBezTo>
                  <a:cubicBezTo>
                    <a:pt x="600" y="84"/>
                    <a:pt x="598" y="82"/>
                    <a:pt x="595" y="81"/>
                  </a:cubicBezTo>
                  <a:cubicBezTo>
                    <a:pt x="520" y="29"/>
                    <a:pt x="437" y="0"/>
                    <a:pt x="345" y="0"/>
                  </a:cubicBezTo>
                  <a:cubicBezTo>
                    <a:pt x="147" y="9"/>
                    <a:pt x="0" y="128"/>
                    <a:pt x="25" y="345"/>
                  </a:cubicBezTo>
                  <a:cubicBezTo>
                    <a:pt x="29" y="385"/>
                    <a:pt x="37" y="424"/>
                    <a:pt x="49" y="461"/>
                  </a:cubicBezTo>
                  <a:cubicBezTo>
                    <a:pt x="52" y="467"/>
                    <a:pt x="57" y="472"/>
                    <a:pt x="64" y="472"/>
                  </a:cubicBezTo>
                  <a:cubicBezTo>
                    <a:pt x="271" y="472"/>
                    <a:pt x="271" y="472"/>
                    <a:pt x="271" y="472"/>
                  </a:cubicBezTo>
                  <a:cubicBezTo>
                    <a:pt x="258" y="461"/>
                    <a:pt x="250" y="446"/>
                    <a:pt x="250" y="4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9"/>
            <p:cNvSpPr/>
            <p:nvPr/>
          </p:nvSpPr>
          <p:spPr>
            <a:xfrm>
              <a:off x="2903528" y="3560177"/>
              <a:ext cx="374670" cy="273617"/>
            </a:xfrm>
            <a:custGeom>
              <a:avLst/>
              <a:gdLst/>
              <a:ahLst/>
              <a:cxnLst/>
              <a:rect l="l" t="t" r="r" b="b"/>
              <a:pathLst>
                <a:path w="650" h="473" extrusionOk="0">
                  <a:moveTo>
                    <a:pt x="455" y="42"/>
                  </a:moveTo>
                  <a:cubicBezTo>
                    <a:pt x="455" y="58"/>
                    <a:pt x="448" y="74"/>
                    <a:pt x="435" y="84"/>
                  </a:cubicBezTo>
                  <a:cubicBezTo>
                    <a:pt x="417" y="100"/>
                    <a:pt x="391" y="108"/>
                    <a:pt x="361" y="107"/>
                  </a:cubicBezTo>
                  <a:cubicBezTo>
                    <a:pt x="332" y="108"/>
                    <a:pt x="306" y="100"/>
                    <a:pt x="288" y="84"/>
                  </a:cubicBezTo>
                  <a:cubicBezTo>
                    <a:pt x="275" y="74"/>
                    <a:pt x="268" y="58"/>
                    <a:pt x="268" y="42"/>
                  </a:cubicBezTo>
                  <a:cubicBezTo>
                    <a:pt x="268" y="26"/>
                    <a:pt x="275" y="11"/>
                    <a:pt x="289" y="0"/>
                  </a:cubicBezTo>
                  <a:cubicBezTo>
                    <a:pt x="124" y="0"/>
                    <a:pt x="124" y="0"/>
                    <a:pt x="124" y="0"/>
                  </a:cubicBezTo>
                  <a:cubicBezTo>
                    <a:pt x="116" y="0"/>
                    <a:pt x="109" y="7"/>
                    <a:pt x="109" y="15"/>
                  </a:cubicBezTo>
                  <a:cubicBezTo>
                    <a:pt x="109" y="181"/>
                    <a:pt x="109" y="181"/>
                    <a:pt x="109" y="181"/>
                  </a:cubicBezTo>
                  <a:cubicBezTo>
                    <a:pt x="107" y="186"/>
                    <a:pt x="104" y="190"/>
                    <a:pt x="98" y="191"/>
                  </a:cubicBezTo>
                  <a:cubicBezTo>
                    <a:pt x="88" y="191"/>
                    <a:pt x="78" y="191"/>
                    <a:pt x="71" y="181"/>
                  </a:cubicBezTo>
                  <a:cubicBezTo>
                    <a:pt x="68" y="176"/>
                    <a:pt x="65" y="170"/>
                    <a:pt x="62" y="164"/>
                  </a:cubicBezTo>
                  <a:cubicBezTo>
                    <a:pt x="51" y="148"/>
                    <a:pt x="30" y="146"/>
                    <a:pt x="17" y="161"/>
                  </a:cubicBezTo>
                  <a:cubicBezTo>
                    <a:pt x="5" y="176"/>
                    <a:pt x="0" y="198"/>
                    <a:pt x="1" y="218"/>
                  </a:cubicBezTo>
                  <a:cubicBezTo>
                    <a:pt x="0" y="238"/>
                    <a:pt x="5" y="259"/>
                    <a:pt x="17" y="274"/>
                  </a:cubicBezTo>
                  <a:cubicBezTo>
                    <a:pt x="30" y="289"/>
                    <a:pt x="51" y="288"/>
                    <a:pt x="62" y="271"/>
                  </a:cubicBezTo>
                  <a:cubicBezTo>
                    <a:pt x="65" y="265"/>
                    <a:pt x="68" y="259"/>
                    <a:pt x="71" y="254"/>
                  </a:cubicBezTo>
                  <a:cubicBezTo>
                    <a:pt x="78" y="244"/>
                    <a:pt x="88" y="244"/>
                    <a:pt x="98" y="245"/>
                  </a:cubicBezTo>
                  <a:cubicBezTo>
                    <a:pt x="104" y="245"/>
                    <a:pt x="107" y="250"/>
                    <a:pt x="109" y="254"/>
                  </a:cubicBezTo>
                  <a:cubicBezTo>
                    <a:pt x="109" y="457"/>
                    <a:pt x="109" y="457"/>
                    <a:pt x="109" y="457"/>
                  </a:cubicBezTo>
                  <a:cubicBezTo>
                    <a:pt x="109" y="466"/>
                    <a:pt x="118" y="473"/>
                    <a:pt x="127" y="470"/>
                  </a:cubicBezTo>
                  <a:cubicBezTo>
                    <a:pt x="132" y="468"/>
                    <a:pt x="138" y="466"/>
                    <a:pt x="143" y="464"/>
                  </a:cubicBezTo>
                  <a:cubicBezTo>
                    <a:pt x="264" y="406"/>
                    <a:pt x="377" y="334"/>
                    <a:pt x="477" y="243"/>
                  </a:cubicBezTo>
                  <a:cubicBezTo>
                    <a:pt x="549" y="178"/>
                    <a:pt x="607" y="105"/>
                    <a:pt x="646" y="21"/>
                  </a:cubicBezTo>
                  <a:cubicBezTo>
                    <a:pt x="650" y="11"/>
                    <a:pt x="643" y="0"/>
                    <a:pt x="632" y="0"/>
                  </a:cubicBezTo>
                  <a:cubicBezTo>
                    <a:pt x="434" y="0"/>
                    <a:pt x="434" y="0"/>
                    <a:pt x="434" y="0"/>
                  </a:cubicBezTo>
                  <a:cubicBezTo>
                    <a:pt x="448" y="11"/>
                    <a:pt x="455" y="26"/>
                    <a:pt x="455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9"/>
            <p:cNvSpPr/>
            <p:nvPr/>
          </p:nvSpPr>
          <p:spPr>
            <a:xfrm>
              <a:off x="2635397" y="3497189"/>
              <a:ext cx="313600" cy="337276"/>
            </a:xfrm>
            <a:custGeom>
              <a:avLst/>
              <a:gdLst/>
              <a:ahLst/>
              <a:cxnLst/>
              <a:rect l="l" t="t" r="r" b="b"/>
              <a:pathLst>
                <a:path w="544" h="583" extrusionOk="0">
                  <a:moveTo>
                    <a:pt x="502" y="420"/>
                  </a:moveTo>
                  <a:cubicBezTo>
                    <a:pt x="486" y="420"/>
                    <a:pt x="471" y="413"/>
                    <a:pt x="460" y="400"/>
                  </a:cubicBezTo>
                  <a:cubicBezTo>
                    <a:pt x="445" y="382"/>
                    <a:pt x="436" y="356"/>
                    <a:pt x="437" y="327"/>
                  </a:cubicBezTo>
                  <a:cubicBezTo>
                    <a:pt x="436" y="298"/>
                    <a:pt x="445" y="271"/>
                    <a:pt x="460" y="253"/>
                  </a:cubicBezTo>
                  <a:cubicBezTo>
                    <a:pt x="471" y="240"/>
                    <a:pt x="486" y="233"/>
                    <a:pt x="502" y="233"/>
                  </a:cubicBezTo>
                  <a:cubicBezTo>
                    <a:pt x="518" y="233"/>
                    <a:pt x="534" y="241"/>
                    <a:pt x="544" y="254"/>
                  </a:cubicBezTo>
                  <a:cubicBezTo>
                    <a:pt x="544" y="124"/>
                    <a:pt x="544" y="124"/>
                    <a:pt x="544" y="124"/>
                  </a:cubicBezTo>
                  <a:cubicBezTo>
                    <a:pt x="544" y="116"/>
                    <a:pt x="537" y="109"/>
                    <a:pt x="529" y="109"/>
                  </a:cubicBezTo>
                  <a:cubicBezTo>
                    <a:pt x="312" y="109"/>
                    <a:pt x="312" y="109"/>
                    <a:pt x="312" y="109"/>
                  </a:cubicBezTo>
                  <a:cubicBezTo>
                    <a:pt x="307" y="107"/>
                    <a:pt x="302" y="103"/>
                    <a:pt x="302" y="98"/>
                  </a:cubicBezTo>
                  <a:cubicBezTo>
                    <a:pt x="302" y="87"/>
                    <a:pt x="302" y="78"/>
                    <a:pt x="311" y="71"/>
                  </a:cubicBezTo>
                  <a:cubicBezTo>
                    <a:pt x="317" y="67"/>
                    <a:pt x="323" y="65"/>
                    <a:pt x="328" y="61"/>
                  </a:cubicBezTo>
                  <a:cubicBezTo>
                    <a:pt x="345" y="51"/>
                    <a:pt x="347" y="30"/>
                    <a:pt x="332" y="17"/>
                  </a:cubicBezTo>
                  <a:cubicBezTo>
                    <a:pt x="317" y="5"/>
                    <a:pt x="295" y="0"/>
                    <a:pt x="275" y="0"/>
                  </a:cubicBezTo>
                  <a:cubicBezTo>
                    <a:pt x="255" y="0"/>
                    <a:pt x="234" y="5"/>
                    <a:pt x="219" y="17"/>
                  </a:cubicBezTo>
                  <a:cubicBezTo>
                    <a:pt x="203" y="30"/>
                    <a:pt x="205" y="51"/>
                    <a:pt x="222" y="61"/>
                  </a:cubicBezTo>
                  <a:cubicBezTo>
                    <a:pt x="227" y="65"/>
                    <a:pt x="233" y="67"/>
                    <a:pt x="239" y="71"/>
                  </a:cubicBezTo>
                  <a:cubicBezTo>
                    <a:pt x="248" y="78"/>
                    <a:pt x="248" y="87"/>
                    <a:pt x="248" y="98"/>
                  </a:cubicBezTo>
                  <a:cubicBezTo>
                    <a:pt x="248" y="103"/>
                    <a:pt x="243" y="107"/>
                    <a:pt x="239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8" y="109"/>
                    <a:pt x="0" y="120"/>
                    <a:pt x="5" y="130"/>
                  </a:cubicBezTo>
                  <a:cubicBezTo>
                    <a:pt x="18" y="157"/>
                    <a:pt x="32" y="183"/>
                    <a:pt x="50" y="208"/>
                  </a:cubicBezTo>
                  <a:cubicBezTo>
                    <a:pt x="170" y="381"/>
                    <a:pt x="338" y="493"/>
                    <a:pt x="525" y="579"/>
                  </a:cubicBezTo>
                  <a:cubicBezTo>
                    <a:pt x="525" y="579"/>
                    <a:pt x="525" y="579"/>
                    <a:pt x="525" y="579"/>
                  </a:cubicBezTo>
                  <a:cubicBezTo>
                    <a:pt x="534" y="583"/>
                    <a:pt x="544" y="576"/>
                    <a:pt x="544" y="567"/>
                  </a:cubicBezTo>
                  <a:cubicBezTo>
                    <a:pt x="544" y="399"/>
                    <a:pt x="544" y="399"/>
                    <a:pt x="544" y="399"/>
                  </a:cubicBezTo>
                  <a:cubicBezTo>
                    <a:pt x="534" y="413"/>
                    <a:pt x="518" y="420"/>
                    <a:pt x="502" y="42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49"/>
            <p:cNvSpPr/>
            <p:nvPr/>
          </p:nvSpPr>
          <p:spPr>
            <a:xfrm>
              <a:off x="2966382" y="3253725"/>
              <a:ext cx="349261" cy="352241"/>
            </a:xfrm>
            <a:custGeom>
              <a:avLst/>
              <a:gdLst/>
              <a:ahLst/>
              <a:cxnLst/>
              <a:rect l="l" t="t" r="r" b="b"/>
              <a:pathLst>
                <a:path w="606" h="609" extrusionOk="0">
                  <a:moveTo>
                    <a:pt x="397" y="49"/>
                  </a:moveTo>
                  <a:cubicBezTo>
                    <a:pt x="262" y="0"/>
                    <a:pt x="137" y="39"/>
                    <a:pt x="19" y="109"/>
                  </a:cubicBezTo>
                  <a:cubicBezTo>
                    <a:pt x="17" y="110"/>
                    <a:pt x="15" y="111"/>
                    <a:pt x="13" y="112"/>
                  </a:cubicBezTo>
                  <a:cubicBezTo>
                    <a:pt x="5" y="116"/>
                    <a:pt x="0" y="124"/>
                    <a:pt x="0" y="132"/>
                  </a:cubicBezTo>
                  <a:cubicBezTo>
                    <a:pt x="0" y="238"/>
                    <a:pt x="0" y="238"/>
                    <a:pt x="0" y="238"/>
                  </a:cubicBezTo>
                  <a:cubicBezTo>
                    <a:pt x="11" y="225"/>
                    <a:pt x="26" y="217"/>
                    <a:pt x="43" y="217"/>
                  </a:cubicBezTo>
                  <a:cubicBezTo>
                    <a:pt x="59" y="217"/>
                    <a:pt x="74" y="225"/>
                    <a:pt x="85" y="237"/>
                  </a:cubicBezTo>
                  <a:cubicBezTo>
                    <a:pt x="100" y="256"/>
                    <a:pt x="108" y="282"/>
                    <a:pt x="108" y="311"/>
                  </a:cubicBezTo>
                  <a:cubicBezTo>
                    <a:pt x="108" y="340"/>
                    <a:pt x="100" y="366"/>
                    <a:pt x="85" y="385"/>
                  </a:cubicBezTo>
                  <a:cubicBezTo>
                    <a:pt x="74" y="398"/>
                    <a:pt x="59" y="405"/>
                    <a:pt x="43" y="405"/>
                  </a:cubicBezTo>
                  <a:cubicBezTo>
                    <a:pt x="26" y="405"/>
                    <a:pt x="11" y="397"/>
                    <a:pt x="0" y="384"/>
                  </a:cubicBezTo>
                  <a:cubicBezTo>
                    <a:pt x="0" y="485"/>
                    <a:pt x="0" y="485"/>
                    <a:pt x="0" y="485"/>
                  </a:cubicBezTo>
                  <a:cubicBezTo>
                    <a:pt x="0" y="493"/>
                    <a:pt x="7" y="500"/>
                    <a:pt x="15" y="500"/>
                  </a:cubicBezTo>
                  <a:cubicBezTo>
                    <a:pt x="216" y="500"/>
                    <a:pt x="216" y="500"/>
                    <a:pt x="216" y="500"/>
                  </a:cubicBezTo>
                  <a:cubicBezTo>
                    <a:pt x="221" y="502"/>
                    <a:pt x="225" y="505"/>
                    <a:pt x="225" y="511"/>
                  </a:cubicBezTo>
                  <a:cubicBezTo>
                    <a:pt x="226" y="521"/>
                    <a:pt x="226" y="531"/>
                    <a:pt x="216" y="538"/>
                  </a:cubicBezTo>
                  <a:cubicBezTo>
                    <a:pt x="211" y="541"/>
                    <a:pt x="205" y="544"/>
                    <a:pt x="199" y="547"/>
                  </a:cubicBezTo>
                  <a:cubicBezTo>
                    <a:pt x="183" y="558"/>
                    <a:pt x="181" y="579"/>
                    <a:pt x="196" y="592"/>
                  </a:cubicBezTo>
                  <a:cubicBezTo>
                    <a:pt x="211" y="604"/>
                    <a:pt x="233" y="609"/>
                    <a:pt x="252" y="609"/>
                  </a:cubicBezTo>
                  <a:cubicBezTo>
                    <a:pt x="272" y="609"/>
                    <a:pt x="294" y="604"/>
                    <a:pt x="309" y="592"/>
                  </a:cubicBezTo>
                  <a:cubicBezTo>
                    <a:pt x="324" y="579"/>
                    <a:pt x="322" y="558"/>
                    <a:pt x="306" y="547"/>
                  </a:cubicBezTo>
                  <a:cubicBezTo>
                    <a:pt x="300" y="544"/>
                    <a:pt x="294" y="541"/>
                    <a:pt x="289" y="538"/>
                  </a:cubicBezTo>
                  <a:cubicBezTo>
                    <a:pt x="279" y="531"/>
                    <a:pt x="279" y="521"/>
                    <a:pt x="279" y="511"/>
                  </a:cubicBezTo>
                  <a:cubicBezTo>
                    <a:pt x="280" y="505"/>
                    <a:pt x="284" y="502"/>
                    <a:pt x="289" y="500"/>
                  </a:cubicBezTo>
                  <a:cubicBezTo>
                    <a:pt x="547" y="500"/>
                    <a:pt x="547" y="500"/>
                    <a:pt x="547" y="500"/>
                  </a:cubicBezTo>
                  <a:cubicBezTo>
                    <a:pt x="554" y="500"/>
                    <a:pt x="559" y="496"/>
                    <a:pt x="561" y="490"/>
                  </a:cubicBezTo>
                  <a:cubicBezTo>
                    <a:pt x="574" y="451"/>
                    <a:pt x="583" y="411"/>
                    <a:pt x="588" y="368"/>
                  </a:cubicBezTo>
                  <a:cubicBezTo>
                    <a:pt x="606" y="217"/>
                    <a:pt x="540" y="101"/>
                    <a:pt x="397" y="4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57" name="Google Shape;1157;p49"/>
          <p:cNvGrpSpPr/>
          <p:nvPr/>
        </p:nvGrpSpPr>
        <p:grpSpPr>
          <a:xfrm>
            <a:off x="5143819" y="2257535"/>
            <a:ext cx="443879" cy="445541"/>
            <a:chOff x="4764809" y="3184208"/>
            <a:chExt cx="717090" cy="719775"/>
          </a:xfrm>
        </p:grpSpPr>
        <p:sp>
          <p:nvSpPr>
            <p:cNvPr id="1158" name="Google Shape;1158;p49"/>
            <p:cNvSpPr/>
            <p:nvPr/>
          </p:nvSpPr>
          <p:spPr>
            <a:xfrm>
              <a:off x="5143387" y="3232375"/>
              <a:ext cx="338512" cy="556553"/>
            </a:xfrm>
            <a:custGeom>
              <a:avLst/>
              <a:gdLst/>
              <a:ahLst/>
              <a:cxnLst/>
              <a:rect l="l" t="t" r="r" b="b"/>
              <a:pathLst>
                <a:path w="517" h="847" extrusionOk="0">
                  <a:moveTo>
                    <a:pt x="0" y="802"/>
                  </a:moveTo>
                  <a:cubicBezTo>
                    <a:pt x="37" y="819"/>
                    <a:pt x="110" y="847"/>
                    <a:pt x="190" y="847"/>
                  </a:cubicBezTo>
                  <a:cubicBezTo>
                    <a:pt x="190" y="847"/>
                    <a:pt x="190" y="847"/>
                    <a:pt x="190" y="847"/>
                  </a:cubicBezTo>
                  <a:cubicBezTo>
                    <a:pt x="199" y="847"/>
                    <a:pt x="209" y="847"/>
                    <a:pt x="218" y="846"/>
                  </a:cubicBezTo>
                  <a:cubicBezTo>
                    <a:pt x="349" y="835"/>
                    <a:pt x="430" y="763"/>
                    <a:pt x="441" y="754"/>
                  </a:cubicBezTo>
                  <a:cubicBezTo>
                    <a:pt x="491" y="669"/>
                    <a:pt x="517" y="573"/>
                    <a:pt x="517" y="474"/>
                  </a:cubicBezTo>
                  <a:cubicBezTo>
                    <a:pt x="517" y="274"/>
                    <a:pt x="411" y="96"/>
                    <a:pt x="244" y="0"/>
                  </a:cubicBezTo>
                  <a:cubicBezTo>
                    <a:pt x="282" y="43"/>
                    <a:pt x="320" y="107"/>
                    <a:pt x="335" y="201"/>
                  </a:cubicBezTo>
                  <a:cubicBezTo>
                    <a:pt x="354" y="317"/>
                    <a:pt x="329" y="414"/>
                    <a:pt x="305" y="476"/>
                  </a:cubicBezTo>
                  <a:cubicBezTo>
                    <a:pt x="279" y="543"/>
                    <a:pt x="249" y="582"/>
                    <a:pt x="247" y="583"/>
                  </a:cubicBezTo>
                  <a:cubicBezTo>
                    <a:pt x="247" y="583"/>
                    <a:pt x="247" y="583"/>
                    <a:pt x="247" y="583"/>
                  </a:cubicBezTo>
                  <a:cubicBezTo>
                    <a:pt x="236" y="599"/>
                    <a:pt x="224" y="615"/>
                    <a:pt x="210" y="631"/>
                  </a:cubicBezTo>
                  <a:cubicBezTo>
                    <a:pt x="168" y="680"/>
                    <a:pt x="115" y="725"/>
                    <a:pt x="50" y="770"/>
                  </a:cubicBezTo>
                  <a:cubicBezTo>
                    <a:pt x="35" y="780"/>
                    <a:pt x="20" y="790"/>
                    <a:pt x="5" y="800"/>
                  </a:cubicBezTo>
                  <a:cubicBezTo>
                    <a:pt x="3" y="800"/>
                    <a:pt x="2" y="801"/>
                    <a:pt x="0" y="80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9"/>
            <p:cNvSpPr/>
            <p:nvPr/>
          </p:nvSpPr>
          <p:spPr>
            <a:xfrm>
              <a:off x="4783248" y="3418197"/>
              <a:ext cx="616697" cy="485785"/>
            </a:xfrm>
            <a:custGeom>
              <a:avLst/>
              <a:gdLst/>
              <a:ahLst/>
              <a:cxnLst/>
              <a:rect l="l" t="t" r="r" b="b"/>
              <a:pathLst>
                <a:path w="942" h="739" extrusionOk="0">
                  <a:moveTo>
                    <a:pt x="84" y="145"/>
                  </a:moveTo>
                  <a:cubicBezTo>
                    <a:pt x="0" y="309"/>
                    <a:pt x="79" y="508"/>
                    <a:pt x="87" y="527"/>
                  </a:cubicBezTo>
                  <a:cubicBezTo>
                    <a:pt x="192" y="662"/>
                    <a:pt x="349" y="739"/>
                    <a:pt x="520" y="739"/>
                  </a:cubicBezTo>
                  <a:cubicBezTo>
                    <a:pt x="683" y="739"/>
                    <a:pt x="839" y="664"/>
                    <a:pt x="942" y="540"/>
                  </a:cubicBezTo>
                  <a:cubicBezTo>
                    <a:pt x="901" y="562"/>
                    <a:pt x="843" y="585"/>
                    <a:pt x="770" y="591"/>
                  </a:cubicBezTo>
                  <a:cubicBezTo>
                    <a:pt x="760" y="592"/>
                    <a:pt x="750" y="593"/>
                    <a:pt x="740" y="593"/>
                  </a:cubicBezTo>
                  <a:cubicBezTo>
                    <a:pt x="629" y="593"/>
                    <a:pt x="541" y="547"/>
                    <a:pt x="524" y="539"/>
                  </a:cubicBezTo>
                  <a:cubicBezTo>
                    <a:pt x="519" y="537"/>
                    <a:pt x="510" y="532"/>
                    <a:pt x="508" y="531"/>
                  </a:cubicBezTo>
                  <a:cubicBezTo>
                    <a:pt x="451" y="498"/>
                    <a:pt x="405" y="464"/>
                    <a:pt x="363" y="429"/>
                  </a:cubicBezTo>
                  <a:cubicBezTo>
                    <a:pt x="308" y="383"/>
                    <a:pt x="268" y="340"/>
                    <a:pt x="237" y="293"/>
                  </a:cubicBezTo>
                  <a:cubicBezTo>
                    <a:pt x="212" y="256"/>
                    <a:pt x="196" y="220"/>
                    <a:pt x="188" y="183"/>
                  </a:cubicBezTo>
                  <a:cubicBezTo>
                    <a:pt x="176" y="134"/>
                    <a:pt x="179" y="91"/>
                    <a:pt x="195" y="51"/>
                  </a:cubicBezTo>
                  <a:cubicBezTo>
                    <a:pt x="203" y="32"/>
                    <a:pt x="213" y="15"/>
                    <a:pt x="225" y="0"/>
                  </a:cubicBezTo>
                  <a:cubicBezTo>
                    <a:pt x="175" y="27"/>
                    <a:pt x="122" y="72"/>
                    <a:pt x="84" y="1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9"/>
            <p:cNvSpPr/>
            <p:nvPr/>
          </p:nvSpPr>
          <p:spPr>
            <a:xfrm>
              <a:off x="4764809" y="3184208"/>
              <a:ext cx="585965" cy="520485"/>
            </a:xfrm>
            <a:custGeom>
              <a:avLst/>
              <a:gdLst/>
              <a:ahLst/>
              <a:cxnLst/>
              <a:rect l="l" t="t" r="r" b="b"/>
              <a:pathLst>
                <a:path w="895" h="792" extrusionOk="0">
                  <a:moveTo>
                    <a:pt x="885" y="279"/>
                  </a:moveTo>
                  <a:cubicBezTo>
                    <a:pt x="871" y="194"/>
                    <a:pt x="837" y="125"/>
                    <a:pt x="783" y="74"/>
                  </a:cubicBezTo>
                  <a:cubicBezTo>
                    <a:pt x="745" y="38"/>
                    <a:pt x="710" y="24"/>
                    <a:pt x="706" y="23"/>
                  </a:cubicBezTo>
                  <a:cubicBezTo>
                    <a:pt x="655" y="8"/>
                    <a:pt x="602" y="0"/>
                    <a:pt x="548" y="0"/>
                  </a:cubicBezTo>
                  <a:cubicBezTo>
                    <a:pt x="246" y="0"/>
                    <a:pt x="0" y="245"/>
                    <a:pt x="0" y="547"/>
                  </a:cubicBezTo>
                  <a:cubicBezTo>
                    <a:pt x="0" y="634"/>
                    <a:pt x="20" y="717"/>
                    <a:pt x="57" y="792"/>
                  </a:cubicBezTo>
                  <a:cubicBezTo>
                    <a:pt x="40" y="710"/>
                    <a:pt x="32" y="594"/>
                    <a:pt x="87" y="488"/>
                  </a:cubicBezTo>
                  <a:cubicBezTo>
                    <a:pt x="170" y="327"/>
                    <a:pt x="318" y="293"/>
                    <a:pt x="378" y="286"/>
                  </a:cubicBezTo>
                  <a:cubicBezTo>
                    <a:pt x="387" y="285"/>
                    <a:pt x="396" y="284"/>
                    <a:pt x="405" y="284"/>
                  </a:cubicBezTo>
                  <a:cubicBezTo>
                    <a:pt x="406" y="284"/>
                    <a:pt x="406" y="284"/>
                    <a:pt x="406" y="284"/>
                  </a:cubicBezTo>
                  <a:cubicBezTo>
                    <a:pt x="408" y="284"/>
                    <a:pt x="408" y="284"/>
                    <a:pt x="408" y="284"/>
                  </a:cubicBezTo>
                  <a:cubicBezTo>
                    <a:pt x="410" y="285"/>
                    <a:pt x="410" y="285"/>
                    <a:pt x="410" y="285"/>
                  </a:cubicBezTo>
                  <a:cubicBezTo>
                    <a:pt x="441" y="285"/>
                    <a:pt x="472" y="294"/>
                    <a:pt x="500" y="311"/>
                  </a:cubicBezTo>
                  <a:cubicBezTo>
                    <a:pt x="519" y="322"/>
                    <a:pt x="535" y="337"/>
                    <a:pt x="548" y="356"/>
                  </a:cubicBezTo>
                  <a:cubicBezTo>
                    <a:pt x="570" y="322"/>
                    <a:pt x="603" y="301"/>
                    <a:pt x="645" y="291"/>
                  </a:cubicBezTo>
                  <a:cubicBezTo>
                    <a:pt x="662" y="287"/>
                    <a:pt x="678" y="285"/>
                    <a:pt x="694" y="285"/>
                  </a:cubicBezTo>
                  <a:cubicBezTo>
                    <a:pt x="737" y="285"/>
                    <a:pt x="776" y="299"/>
                    <a:pt x="812" y="326"/>
                  </a:cubicBezTo>
                  <a:cubicBezTo>
                    <a:pt x="850" y="356"/>
                    <a:pt x="874" y="395"/>
                    <a:pt x="883" y="444"/>
                  </a:cubicBezTo>
                  <a:cubicBezTo>
                    <a:pt x="892" y="395"/>
                    <a:pt x="895" y="340"/>
                    <a:pt x="885" y="2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1" name="Google Shape;1161;p49"/>
          <p:cNvGrpSpPr/>
          <p:nvPr/>
        </p:nvGrpSpPr>
        <p:grpSpPr>
          <a:xfrm>
            <a:off x="4452495" y="2286500"/>
            <a:ext cx="445746" cy="387612"/>
            <a:chOff x="3680173" y="3231000"/>
            <a:chExt cx="720106" cy="626190"/>
          </a:xfrm>
        </p:grpSpPr>
        <p:sp>
          <p:nvSpPr>
            <p:cNvPr id="1162" name="Google Shape;1162;p49"/>
            <p:cNvSpPr/>
            <p:nvPr/>
          </p:nvSpPr>
          <p:spPr>
            <a:xfrm>
              <a:off x="3680173" y="3232386"/>
              <a:ext cx="468746" cy="451568"/>
            </a:xfrm>
            <a:custGeom>
              <a:avLst/>
              <a:gdLst/>
              <a:ahLst/>
              <a:cxnLst/>
              <a:rect l="l" t="t" r="r" b="b"/>
              <a:pathLst>
                <a:path w="341" h="326" extrusionOk="0">
                  <a:moveTo>
                    <a:pt x="337" y="79"/>
                  </a:moveTo>
                  <a:cubicBezTo>
                    <a:pt x="332" y="73"/>
                    <a:pt x="325" y="65"/>
                    <a:pt x="312" y="52"/>
                  </a:cubicBezTo>
                  <a:cubicBezTo>
                    <a:pt x="290" y="31"/>
                    <a:pt x="264" y="16"/>
                    <a:pt x="261" y="15"/>
                  </a:cubicBezTo>
                  <a:cubicBezTo>
                    <a:pt x="237" y="5"/>
                    <a:pt x="211" y="0"/>
                    <a:pt x="184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24" y="2"/>
                    <a:pt x="76" y="24"/>
                    <a:pt x="44" y="61"/>
                  </a:cubicBezTo>
                  <a:cubicBezTo>
                    <a:pt x="13" y="97"/>
                    <a:pt x="0" y="144"/>
                    <a:pt x="5" y="195"/>
                  </a:cubicBezTo>
                  <a:cubicBezTo>
                    <a:pt x="10" y="237"/>
                    <a:pt x="24" y="275"/>
                    <a:pt x="47" y="308"/>
                  </a:cubicBezTo>
                  <a:cubicBezTo>
                    <a:pt x="51" y="314"/>
                    <a:pt x="56" y="320"/>
                    <a:pt x="61" y="326"/>
                  </a:cubicBezTo>
                  <a:cubicBezTo>
                    <a:pt x="50" y="296"/>
                    <a:pt x="39" y="251"/>
                    <a:pt x="47" y="200"/>
                  </a:cubicBezTo>
                  <a:cubicBezTo>
                    <a:pt x="62" y="106"/>
                    <a:pt x="151" y="88"/>
                    <a:pt x="162" y="86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9" y="85"/>
                    <a:pt x="176" y="84"/>
                    <a:pt x="183" y="83"/>
                  </a:cubicBezTo>
                  <a:cubicBezTo>
                    <a:pt x="184" y="83"/>
                    <a:pt x="184" y="83"/>
                    <a:pt x="184" y="83"/>
                  </a:cubicBezTo>
                  <a:cubicBezTo>
                    <a:pt x="210" y="83"/>
                    <a:pt x="234" y="91"/>
                    <a:pt x="257" y="107"/>
                  </a:cubicBezTo>
                  <a:cubicBezTo>
                    <a:pt x="259" y="109"/>
                    <a:pt x="261" y="109"/>
                    <a:pt x="262" y="109"/>
                  </a:cubicBezTo>
                  <a:cubicBezTo>
                    <a:pt x="264" y="109"/>
                    <a:pt x="266" y="108"/>
                    <a:pt x="269" y="107"/>
                  </a:cubicBezTo>
                  <a:cubicBezTo>
                    <a:pt x="295" y="91"/>
                    <a:pt x="318" y="84"/>
                    <a:pt x="341" y="83"/>
                  </a:cubicBezTo>
                  <a:cubicBezTo>
                    <a:pt x="339" y="82"/>
                    <a:pt x="338" y="80"/>
                    <a:pt x="337" y="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3" name="Google Shape;1163;p49"/>
            <p:cNvSpPr/>
            <p:nvPr/>
          </p:nvSpPr>
          <p:spPr>
            <a:xfrm>
              <a:off x="3743529" y="3408162"/>
              <a:ext cx="548171" cy="449028"/>
            </a:xfrm>
            <a:custGeom>
              <a:avLst/>
              <a:gdLst/>
              <a:ahLst/>
              <a:cxnLst/>
              <a:rect l="l" t="t" r="r" b="b"/>
              <a:pathLst>
                <a:path w="399" h="324" extrusionOk="0">
                  <a:moveTo>
                    <a:pt x="399" y="221"/>
                  </a:moveTo>
                  <a:cubicBezTo>
                    <a:pt x="381" y="231"/>
                    <a:pt x="357" y="241"/>
                    <a:pt x="329" y="246"/>
                  </a:cubicBezTo>
                  <a:cubicBezTo>
                    <a:pt x="315" y="249"/>
                    <a:pt x="299" y="250"/>
                    <a:pt x="284" y="250"/>
                  </a:cubicBezTo>
                  <a:cubicBezTo>
                    <a:pt x="244" y="250"/>
                    <a:pt x="214" y="241"/>
                    <a:pt x="209" y="239"/>
                  </a:cubicBezTo>
                  <a:cubicBezTo>
                    <a:pt x="208" y="239"/>
                    <a:pt x="206" y="239"/>
                    <a:pt x="204" y="238"/>
                  </a:cubicBezTo>
                  <a:cubicBezTo>
                    <a:pt x="143" y="209"/>
                    <a:pt x="100" y="176"/>
                    <a:pt x="70" y="133"/>
                  </a:cubicBezTo>
                  <a:cubicBezTo>
                    <a:pt x="55" y="111"/>
                    <a:pt x="46" y="86"/>
                    <a:pt x="43" y="59"/>
                  </a:cubicBezTo>
                  <a:cubicBezTo>
                    <a:pt x="40" y="36"/>
                    <a:pt x="44" y="16"/>
                    <a:pt x="53" y="0"/>
                  </a:cubicBezTo>
                  <a:cubicBezTo>
                    <a:pt x="35" y="16"/>
                    <a:pt x="18" y="39"/>
                    <a:pt x="12" y="75"/>
                  </a:cubicBezTo>
                  <a:cubicBezTo>
                    <a:pt x="0" y="154"/>
                    <a:pt x="37" y="221"/>
                    <a:pt x="41" y="228"/>
                  </a:cubicBezTo>
                  <a:cubicBezTo>
                    <a:pt x="74" y="261"/>
                    <a:pt x="116" y="289"/>
                    <a:pt x="169" y="314"/>
                  </a:cubicBezTo>
                  <a:cubicBezTo>
                    <a:pt x="183" y="320"/>
                    <a:pt x="199" y="324"/>
                    <a:pt x="215" y="324"/>
                  </a:cubicBezTo>
                  <a:cubicBezTo>
                    <a:pt x="233" y="324"/>
                    <a:pt x="252" y="319"/>
                    <a:pt x="268" y="312"/>
                  </a:cubicBezTo>
                  <a:cubicBezTo>
                    <a:pt x="312" y="291"/>
                    <a:pt x="350" y="266"/>
                    <a:pt x="383" y="236"/>
                  </a:cubicBezTo>
                  <a:cubicBezTo>
                    <a:pt x="389" y="231"/>
                    <a:pt x="394" y="226"/>
                    <a:pt x="399" y="22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4" name="Google Shape;1164;p49"/>
            <p:cNvSpPr/>
            <p:nvPr/>
          </p:nvSpPr>
          <p:spPr>
            <a:xfrm>
              <a:off x="4061000" y="3231000"/>
              <a:ext cx="339279" cy="508390"/>
            </a:xfrm>
            <a:custGeom>
              <a:avLst/>
              <a:gdLst/>
              <a:ahLst/>
              <a:cxnLst/>
              <a:rect l="l" t="t" r="r" b="b"/>
              <a:pathLst>
                <a:path w="247" h="367" extrusionOk="0">
                  <a:moveTo>
                    <a:pt x="53" y="367"/>
                  </a:moveTo>
                  <a:cubicBezTo>
                    <a:pt x="68" y="367"/>
                    <a:pt x="82" y="365"/>
                    <a:pt x="96" y="363"/>
                  </a:cubicBezTo>
                  <a:cubicBezTo>
                    <a:pt x="150" y="353"/>
                    <a:pt x="191" y="320"/>
                    <a:pt x="195" y="316"/>
                  </a:cubicBezTo>
                  <a:cubicBezTo>
                    <a:pt x="221" y="279"/>
                    <a:pt x="237" y="239"/>
                    <a:pt x="242" y="195"/>
                  </a:cubicBezTo>
                  <a:cubicBezTo>
                    <a:pt x="247" y="155"/>
                    <a:pt x="239" y="116"/>
                    <a:pt x="221" y="85"/>
                  </a:cubicBezTo>
                  <a:cubicBezTo>
                    <a:pt x="201" y="51"/>
                    <a:pt x="170" y="26"/>
                    <a:pt x="130" y="12"/>
                  </a:cubicBezTo>
                  <a:cubicBezTo>
                    <a:pt x="110" y="4"/>
                    <a:pt x="88" y="0"/>
                    <a:pt x="66" y="0"/>
                  </a:cubicBezTo>
                  <a:cubicBezTo>
                    <a:pt x="44" y="0"/>
                    <a:pt x="22" y="4"/>
                    <a:pt x="0" y="11"/>
                  </a:cubicBezTo>
                  <a:cubicBezTo>
                    <a:pt x="11" y="18"/>
                    <a:pt x="28" y="30"/>
                    <a:pt x="43" y="44"/>
                  </a:cubicBezTo>
                  <a:cubicBezTo>
                    <a:pt x="57" y="58"/>
                    <a:pt x="64" y="66"/>
                    <a:pt x="69" y="72"/>
                  </a:cubicBezTo>
                  <a:cubicBezTo>
                    <a:pt x="71" y="74"/>
                    <a:pt x="72" y="76"/>
                    <a:pt x="74" y="78"/>
                  </a:cubicBezTo>
                  <a:cubicBezTo>
                    <a:pt x="80" y="85"/>
                    <a:pt x="89" y="87"/>
                    <a:pt x="89" y="87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02" y="91"/>
                    <a:pt x="102" y="91"/>
                    <a:pt x="102" y="91"/>
                  </a:cubicBezTo>
                  <a:cubicBezTo>
                    <a:pt x="143" y="106"/>
                    <a:pt x="164" y="140"/>
                    <a:pt x="159" y="185"/>
                  </a:cubicBezTo>
                  <a:cubicBezTo>
                    <a:pt x="154" y="230"/>
                    <a:pt x="133" y="268"/>
                    <a:pt x="96" y="302"/>
                  </a:cubicBezTo>
                  <a:cubicBezTo>
                    <a:pt x="70" y="326"/>
                    <a:pt x="40" y="345"/>
                    <a:pt x="5" y="362"/>
                  </a:cubicBezTo>
                  <a:cubicBezTo>
                    <a:pt x="18" y="365"/>
                    <a:pt x="34" y="367"/>
                    <a:pt x="53" y="367"/>
                  </a:cubicBezTo>
                  <a:cubicBezTo>
                    <a:pt x="53" y="367"/>
                    <a:pt x="53" y="367"/>
                    <a:pt x="53" y="3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5" name="Google Shape;1165;p49"/>
          <p:cNvGrpSpPr/>
          <p:nvPr/>
        </p:nvGrpSpPr>
        <p:grpSpPr>
          <a:xfrm>
            <a:off x="6524582" y="2257496"/>
            <a:ext cx="443283" cy="445620"/>
            <a:chOff x="6931035" y="3184144"/>
            <a:chExt cx="716128" cy="719903"/>
          </a:xfrm>
        </p:grpSpPr>
        <p:sp>
          <p:nvSpPr>
            <p:cNvPr id="1166" name="Google Shape;1166;p49"/>
            <p:cNvSpPr/>
            <p:nvPr/>
          </p:nvSpPr>
          <p:spPr>
            <a:xfrm>
              <a:off x="7304099" y="3430106"/>
              <a:ext cx="343064" cy="228463"/>
            </a:xfrm>
            <a:custGeom>
              <a:avLst/>
              <a:gdLst/>
              <a:ahLst/>
              <a:cxnLst/>
              <a:rect l="l" t="t" r="r" b="b"/>
              <a:pathLst>
                <a:path w="590" h="391" extrusionOk="0">
                  <a:moveTo>
                    <a:pt x="507" y="0"/>
                  </a:moveTo>
                  <a:cubicBezTo>
                    <a:pt x="196" y="0"/>
                    <a:pt x="196" y="0"/>
                    <a:pt x="196" y="0"/>
                  </a:cubicBezTo>
                  <a:cubicBezTo>
                    <a:pt x="194" y="0"/>
                    <a:pt x="192" y="0"/>
                    <a:pt x="191" y="2"/>
                  </a:cubicBezTo>
                  <a:cubicBezTo>
                    <a:pt x="2" y="190"/>
                    <a:pt x="2" y="190"/>
                    <a:pt x="2" y="190"/>
                  </a:cubicBezTo>
                  <a:cubicBezTo>
                    <a:pt x="0" y="193"/>
                    <a:pt x="0" y="197"/>
                    <a:pt x="2" y="200"/>
                  </a:cubicBezTo>
                  <a:cubicBezTo>
                    <a:pt x="191" y="389"/>
                    <a:pt x="191" y="389"/>
                    <a:pt x="191" y="389"/>
                  </a:cubicBezTo>
                  <a:cubicBezTo>
                    <a:pt x="192" y="390"/>
                    <a:pt x="194" y="391"/>
                    <a:pt x="196" y="391"/>
                  </a:cubicBezTo>
                  <a:cubicBezTo>
                    <a:pt x="507" y="391"/>
                    <a:pt x="507" y="391"/>
                    <a:pt x="507" y="391"/>
                  </a:cubicBezTo>
                  <a:cubicBezTo>
                    <a:pt x="553" y="391"/>
                    <a:pt x="590" y="353"/>
                    <a:pt x="590" y="307"/>
                  </a:cubicBezTo>
                  <a:cubicBezTo>
                    <a:pt x="590" y="83"/>
                    <a:pt x="590" y="83"/>
                    <a:pt x="590" y="83"/>
                  </a:cubicBezTo>
                  <a:cubicBezTo>
                    <a:pt x="590" y="37"/>
                    <a:pt x="553" y="0"/>
                    <a:pt x="5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9"/>
            <p:cNvSpPr/>
            <p:nvPr/>
          </p:nvSpPr>
          <p:spPr>
            <a:xfrm>
              <a:off x="6931035" y="3430106"/>
              <a:ext cx="343548" cy="228463"/>
            </a:xfrm>
            <a:custGeom>
              <a:avLst/>
              <a:gdLst/>
              <a:ahLst/>
              <a:cxnLst/>
              <a:rect l="l" t="t" r="r" b="b"/>
              <a:pathLst>
                <a:path w="591" h="391" extrusionOk="0">
                  <a:moveTo>
                    <a:pt x="84" y="0"/>
                  </a:moveTo>
                  <a:cubicBezTo>
                    <a:pt x="38" y="0"/>
                    <a:pt x="0" y="37"/>
                    <a:pt x="0" y="8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53"/>
                    <a:pt x="38" y="391"/>
                    <a:pt x="84" y="391"/>
                  </a:cubicBezTo>
                  <a:cubicBezTo>
                    <a:pt x="395" y="391"/>
                    <a:pt x="395" y="391"/>
                    <a:pt x="395" y="391"/>
                  </a:cubicBezTo>
                  <a:cubicBezTo>
                    <a:pt x="396" y="391"/>
                    <a:pt x="398" y="390"/>
                    <a:pt x="399" y="389"/>
                  </a:cubicBezTo>
                  <a:cubicBezTo>
                    <a:pt x="588" y="200"/>
                    <a:pt x="588" y="200"/>
                    <a:pt x="588" y="200"/>
                  </a:cubicBezTo>
                  <a:cubicBezTo>
                    <a:pt x="591" y="197"/>
                    <a:pt x="591" y="193"/>
                    <a:pt x="588" y="190"/>
                  </a:cubicBezTo>
                  <a:cubicBezTo>
                    <a:pt x="399" y="2"/>
                    <a:pt x="399" y="2"/>
                    <a:pt x="399" y="2"/>
                  </a:cubicBezTo>
                  <a:cubicBezTo>
                    <a:pt x="398" y="0"/>
                    <a:pt x="396" y="0"/>
                    <a:pt x="395" y="0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49"/>
            <p:cNvSpPr/>
            <p:nvPr/>
          </p:nvSpPr>
          <p:spPr>
            <a:xfrm>
              <a:off x="7175631" y="3184144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30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37" y="0"/>
                    <a:pt x="0" y="38"/>
                    <a:pt x="0" y="84"/>
                  </a:cubicBezTo>
                  <a:cubicBezTo>
                    <a:pt x="0" y="395"/>
                    <a:pt x="0" y="395"/>
                    <a:pt x="0" y="395"/>
                  </a:cubicBezTo>
                  <a:cubicBezTo>
                    <a:pt x="0" y="396"/>
                    <a:pt x="1" y="398"/>
                    <a:pt x="2" y="399"/>
                  </a:cubicBezTo>
                  <a:cubicBezTo>
                    <a:pt x="191" y="588"/>
                    <a:pt x="191" y="588"/>
                    <a:pt x="191" y="588"/>
                  </a:cubicBezTo>
                  <a:cubicBezTo>
                    <a:pt x="193" y="591"/>
                    <a:pt x="198" y="591"/>
                    <a:pt x="200" y="588"/>
                  </a:cubicBezTo>
                  <a:cubicBezTo>
                    <a:pt x="389" y="399"/>
                    <a:pt x="389" y="399"/>
                    <a:pt x="389" y="399"/>
                  </a:cubicBezTo>
                  <a:cubicBezTo>
                    <a:pt x="390" y="398"/>
                    <a:pt x="391" y="396"/>
                    <a:pt x="391" y="395"/>
                  </a:cubicBezTo>
                  <a:cubicBezTo>
                    <a:pt x="391" y="84"/>
                    <a:pt x="391" y="84"/>
                    <a:pt x="391" y="84"/>
                  </a:cubicBezTo>
                  <a:cubicBezTo>
                    <a:pt x="391" y="38"/>
                    <a:pt x="354" y="0"/>
                    <a:pt x="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49"/>
            <p:cNvSpPr/>
            <p:nvPr/>
          </p:nvSpPr>
          <p:spPr>
            <a:xfrm>
              <a:off x="7175631" y="3558678"/>
              <a:ext cx="227419" cy="345369"/>
            </a:xfrm>
            <a:custGeom>
              <a:avLst/>
              <a:gdLst/>
              <a:ahLst/>
              <a:cxnLst/>
              <a:rect l="l" t="t" r="r" b="b"/>
              <a:pathLst>
                <a:path w="391" h="591" extrusionOk="0">
                  <a:moveTo>
                    <a:pt x="84" y="591"/>
                  </a:moveTo>
                  <a:cubicBezTo>
                    <a:pt x="307" y="591"/>
                    <a:pt x="307" y="591"/>
                    <a:pt x="307" y="591"/>
                  </a:cubicBezTo>
                  <a:cubicBezTo>
                    <a:pt x="354" y="591"/>
                    <a:pt x="391" y="553"/>
                    <a:pt x="391" y="507"/>
                  </a:cubicBezTo>
                  <a:cubicBezTo>
                    <a:pt x="391" y="197"/>
                    <a:pt x="391" y="197"/>
                    <a:pt x="391" y="197"/>
                  </a:cubicBezTo>
                  <a:cubicBezTo>
                    <a:pt x="391" y="195"/>
                    <a:pt x="390" y="193"/>
                    <a:pt x="389" y="192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8" y="0"/>
                    <a:pt x="193" y="0"/>
                    <a:pt x="191" y="3"/>
                  </a:cubicBezTo>
                  <a:cubicBezTo>
                    <a:pt x="2" y="192"/>
                    <a:pt x="2" y="192"/>
                    <a:pt x="2" y="192"/>
                  </a:cubicBezTo>
                  <a:cubicBezTo>
                    <a:pt x="1" y="193"/>
                    <a:pt x="0" y="195"/>
                    <a:pt x="0" y="197"/>
                  </a:cubicBezTo>
                  <a:cubicBezTo>
                    <a:pt x="0" y="507"/>
                    <a:pt x="0" y="507"/>
                    <a:pt x="0" y="507"/>
                  </a:cubicBezTo>
                  <a:cubicBezTo>
                    <a:pt x="0" y="553"/>
                    <a:pt x="37" y="591"/>
                    <a:pt x="84" y="59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0" name="Google Shape;1170;p49"/>
          <p:cNvGrpSpPr/>
          <p:nvPr/>
        </p:nvGrpSpPr>
        <p:grpSpPr>
          <a:xfrm>
            <a:off x="5833276" y="2257448"/>
            <a:ext cx="445727" cy="445714"/>
            <a:chOff x="5846429" y="3184067"/>
            <a:chExt cx="720076" cy="720055"/>
          </a:xfrm>
        </p:grpSpPr>
        <p:sp>
          <p:nvSpPr>
            <p:cNvPr id="1171" name="Google Shape;1171;p49"/>
            <p:cNvSpPr/>
            <p:nvPr/>
          </p:nvSpPr>
          <p:spPr>
            <a:xfrm>
              <a:off x="6207893" y="3184067"/>
              <a:ext cx="355998" cy="422879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3" y="593"/>
                  </a:moveTo>
                  <a:cubicBezTo>
                    <a:pt x="536" y="545"/>
                    <a:pt x="540" y="487"/>
                    <a:pt x="540" y="480"/>
                  </a:cubicBezTo>
                  <a:cubicBezTo>
                    <a:pt x="507" y="208"/>
                    <a:pt x="276" y="2"/>
                    <a:pt x="0" y="0"/>
                  </a:cubicBezTo>
                  <a:cubicBezTo>
                    <a:pt x="24" y="14"/>
                    <a:pt x="46" y="33"/>
                    <a:pt x="64" y="57"/>
                  </a:cubicBezTo>
                  <a:cubicBezTo>
                    <a:pt x="117" y="125"/>
                    <a:pt x="119" y="216"/>
                    <a:pt x="119" y="220"/>
                  </a:cubicBezTo>
                  <a:cubicBezTo>
                    <a:pt x="119" y="425"/>
                    <a:pt x="119" y="425"/>
                    <a:pt x="119" y="425"/>
                  </a:cubicBezTo>
                  <a:cubicBezTo>
                    <a:pt x="337" y="425"/>
                    <a:pt x="337" y="425"/>
                    <a:pt x="337" y="425"/>
                  </a:cubicBezTo>
                  <a:cubicBezTo>
                    <a:pt x="337" y="642"/>
                    <a:pt x="337" y="642"/>
                    <a:pt x="337" y="642"/>
                  </a:cubicBezTo>
                  <a:cubicBezTo>
                    <a:pt x="365" y="640"/>
                    <a:pt x="425" y="630"/>
                    <a:pt x="473" y="5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49"/>
            <p:cNvSpPr/>
            <p:nvPr/>
          </p:nvSpPr>
          <p:spPr>
            <a:xfrm>
              <a:off x="5846429" y="3186676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80" y="0"/>
                  </a:moveTo>
                  <a:cubicBezTo>
                    <a:pt x="207" y="33"/>
                    <a:pt x="1" y="265"/>
                    <a:pt x="0" y="540"/>
                  </a:cubicBezTo>
                  <a:cubicBezTo>
                    <a:pt x="13" y="516"/>
                    <a:pt x="32" y="495"/>
                    <a:pt x="56" y="476"/>
                  </a:cubicBezTo>
                  <a:cubicBezTo>
                    <a:pt x="125" y="423"/>
                    <a:pt x="215" y="421"/>
                    <a:pt x="219" y="421"/>
                  </a:cubicBezTo>
                  <a:cubicBezTo>
                    <a:pt x="425" y="421"/>
                    <a:pt x="425" y="421"/>
                    <a:pt x="425" y="421"/>
                  </a:cubicBezTo>
                  <a:cubicBezTo>
                    <a:pt x="425" y="203"/>
                    <a:pt x="425" y="203"/>
                    <a:pt x="425" y="203"/>
                  </a:cubicBezTo>
                  <a:cubicBezTo>
                    <a:pt x="642" y="203"/>
                    <a:pt x="642" y="203"/>
                    <a:pt x="642" y="203"/>
                  </a:cubicBezTo>
                  <a:cubicBezTo>
                    <a:pt x="639" y="176"/>
                    <a:pt x="629" y="115"/>
                    <a:pt x="593" y="68"/>
                  </a:cubicBezTo>
                  <a:cubicBezTo>
                    <a:pt x="544" y="4"/>
                    <a:pt x="486" y="1"/>
                    <a:pt x="4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3" name="Google Shape;1173;p49"/>
            <p:cNvSpPr/>
            <p:nvPr/>
          </p:nvSpPr>
          <p:spPr>
            <a:xfrm>
              <a:off x="5849043" y="3481007"/>
              <a:ext cx="355998" cy="423115"/>
            </a:xfrm>
            <a:custGeom>
              <a:avLst/>
              <a:gdLst/>
              <a:ahLst/>
              <a:cxnLst/>
              <a:rect l="l" t="t" r="r" b="b"/>
              <a:pathLst>
                <a:path w="540" h="642" extrusionOk="0">
                  <a:moveTo>
                    <a:pt x="476" y="586"/>
                  </a:moveTo>
                  <a:cubicBezTo>
                    <a:pt x="423" y="517"/>
                    <a:pt x="421" y="426"/>
                    <a:pt x="421" y="423"/>
                  </a:cubicBezTo>
                  <a:cubicBezTo>
                    <a:pt x="421" y="217"/>
                    <a:pt x="421" y="217"/>
                    <a:pt x="421" y="217"/>
                  </a:cubicBezTo>
                  <a:cubicBezTo>
                    <a:pt x="203" y="217"/>
                    <a:pt x="203" y="217"/>
                    <a:pt x="203" y="217"/>
                  </a:cubicBezTo>
                  <a:cubicBezTo>
                    <a:pt x="203" y="0"/>
                    <a:pt x="203" y="0"/>
                    <a:pt x="203" y="0"/>
                  </a:cubicBezTo>
                  <a:cubicBezTo>
                    <a:pt x="175" y="2"/>
                    <a:pt x="114" y="12"/>
                    <a:pt x="67" y="49"/>
                  </a:cubicBezTo>
                  <a:cubicBezTo>
                    <a:pt x="4" y="97"/>
                    <a:pt x="0" y="155"/>
                    <a:pt x="0" y="162"/>
                  </a:cubicBezTo>
                  <a:cubicBezTo>
                    <a:pt x="32" y="434"/>
                    <a:pt x="264" y="641"/>
                    <a:pt x="540" y="642"/>
                  </a:cubicBezTo>
                  <a:cubicBezTo>
                    <a:pt x="516" y="628"/>
                    <a:pt x="494" y="610"/>
                    <a:pt x="476" y="58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49"/>
            <p:cNvSpPr/>
            <p:nvPr/>
          </p:nvSpPr>
          <p:spPr>
            <a:xfrm>
              <a:off x="6143252" y="3545755"/>
              <a:ext cx="423253" cy="355759"/>
            </a:xfrm>
            <a:custGeom>
              <a:avLst/>
              <a:gdLst/>
              <a:ahLst/>
              <a:cxnLst/>
              <a:rect l="l" t="t" r="r" b="b"/>
              <a:pathLst>
                <a:path w="642" h="540" extrusionOk="0">
                  <a:moveTo>
                    <a:pt x="423" y="119"/>
                  </a:moveTo>
                  <a:cubicBezTo>
                    <a:pt x="217" y="119"/>
                    <a:pt x="217" y="119"/>
                    <a:pt x="217" y="119"/>
                  </a:cubicBezTo>
                  <a:cubicBezTo>
                    <a:pt x="217" y="337"/>
                    <a:pt x="217" y="337"/>
                    <a:pt x="217" y="337"/>
                  </a:cubicBezTo>
                  <a:cubicBezTo>
                    <a:pt x="0" y="337"/>
                    <a:pt x="0" y="337"/>
                    <a:pt x="0" y="337"/>
                  </a:cubicBezTo>
                  <a:cubicBezTo>
                    <a:pt x="3" y="365"/>
                    <a:pt x="12" y="425"/>
                    <a:pt x="49" y="473"/>
                  </a:cubicBezTo>
                  <a:cubicBezTo>
                    <a:pt x="98" y="536"/>
                    <a:pt x="156" y="540"/>
                    <a:pt x="162" y="540"/>
                  </a:cubicBezTo>
                  <a:cubicBezTo>
                    <a:pt x="435" y="507"/>
                    <a:pt x="641" y="275"/>
                    <a:pt x="642" y="0"/>
                  </a:cubicBezTo>
                  <a:cubicBezTo>
                    <a:pt x="629" y="24"/>
                    <a:pt x="610" y="45"/>
                    <a:pt x="586" y="64"/>
                  </a:cubicBezTo>
                  <a:cubicBezTo>
                    <a:pt x="517" y="117"/>
                    <a:pt x="427" y="119"/>
                    <a:pt x="423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5" name="Google Shape;1175;p49"/>
          <p:cNvGrpSpPr/>
          <p:nvPr/>
        </p:nvGrpSpPr>
        <p:grpSpPr>
          <a:xfrm>
            <a:off x="2520481" y="2257393"/>
            <a:ext cx="303698" cy="445825"/>
            <a:chOff x="655600" y="3183978"/>
            <a:chExt cx="490627" cy="720234"/>
          </a:xfrm>
        </p:grpSpPr>
        <p:sp>
          <p:nvSpPr>
            <p:cNvPr id="1176" name="Google Shape;1176;p49"/>
            <p:cNvSpPr/>
            <p:nvPr/>
          </p:nvSpPr>
          <p:spPr>
            <a:xfrm>
              <a:off x="781315" y="3461564"/>
              <a:ext cx="274086" cy="162243"/>
            </a:xfrm>
            <a:custGeom>
              <a:avLst/>
              <a:gdLst/>
              <a:ahLst/>
              <a:cxnLst/>
              <a:rect l="l" t="t" r="r" b="b"/>
              <a:pathLst>
                <a:path w="513" h="302" extrusionOk="0">
                  <a:moveTo>
                    <a:pt x="447" y="170"/>
                  </a:moveTo>
                  <a:cubicBezTo>
                    <a:pt x="454" y="167"/>
                    <a:pt x="462" y="168"/>
                    <a:pt x="468" y="172"/>
                  </a:cubicBezTo>
                  <a:cubicBezTo>
                    <a:pt x="474" y="175"/>
                    <a:pt x="478" y="182"/>
                    <a:pt x="479" y="189"/>
                  </a:cubicBezTo>
                  <a:cubicBezTo>
                    <a:pt x="511" y="137"/>
                    <a:pt x="511" y="137"/>
                    <a:pt x="511" y="137"/>
                  </a:cubicBezTo>
                  <a:cubicBezTo>
                    <a:pt x="513" y="133"/>
                    <a:pt x="511" y="127"/>
                    <a:pt x="507" y="125"/>
                  </a:cubicBezTo>
                  <a:cubicBezTo>
                    <a:pt x="466" y="104"/>
                    <a:pt x="418" y="87"/>
                    <a:pt x="363" y="73"/>
                  </a:cubicBezTo>
                  <a:cubicBezTo>
                    <a:pt x="339" y="68"/>
                    <a:pt x="220" y="38"/>
                    <a:pt x="197" y="31"/>
                  </a:cubicBezTo>
                  <a:cubicBezTo>
                    <a:pt x="153" y="20"/>
                    <a:pt x="118" y="10"/>
                    <a:pt x="89" y="1"/>
                  </a:cubicBezTo>
                  <a:cubicBezTo>
                    <a:pt x="85" y="0"/>
                    <a:pt x="80" y="2"/>
                    <a:pt x="78" y="6"/>
                  </a:cubicBezTo>
                  <a:cubicBezTo>
                    <a:pt x="55" y="75"/>
                    <a:pt x="55" y="75"/>
                    <a:pt x="55" y="75"/>
                  </a:cubicBezTo>
                  <a:cubicBezTo>
                    <a:pt x="54" y="76"/>
                    <a:pt x="51" y="78"/>
                    <a:pt x="49" y="77"/>
                  </a:cubicBezTo>
                  <a:cubicBezTo>
                    <a:pt x="45" y="76"/>
                    <a:pt x="41" y="74"/>
                    <a:pt x="39" y="69"/>
                  </a:cubicBezTo>
                  <a:cubicBezTo>
                    <a:pt x="38" y="67"/>
                    <a:pt x="38" y="64"/>
                    <a:pt x="37" y="61"/>
                  </a:cubicBezTo>
                  <a:cubicBezTo>
                    <a:pt x="35" y="52"/>
                    <a:pt x="27" y="48"/>
                    <a:pt x="19" y="53"/>
                  </a:cubicBezTo>
                  <a:cubicBezTo>
                    <a:pt x="12" y="58"/>
                    <a:pt x="7" y="66"/>
                    <a:pt x="4" y="74"/>
                  </a:cubicBezTo>
                  <a:cubicBezTo>
                    <a:pt x="1" y="83"/>
                    <a:pt x="0" y="93"/>
                    <a:pt x="3" y="101"/>
                  </a:cubicBezTo>
                  <a:cubicBezTo>
                    <a:pt x="6" y="109"/>
                    <a:pt x="15" y="111"/>
                    <a:pt x="22" y="106"/>
                  </a:cubicBezTo>
                  <a:cubicBezTo>
                    <a:pt x="24" y="104"/>
                    <a:pt x="26" y="102"/>
                    <a:pt x="29" y="100"/>
                  </a:cubicBezTo>
                  <a:cubicBezTo>
                    <a:pt x="33" y="97"/>
                    <a:pt x="37" y="98"/>
                    <a:pt x="41" y="100"/>
                  </a:cubicBezTo>
                  <a:cubicBezTo>
                    <a:pt x="44" y="101"/>
                    <a:pt x="44" y="103"/>
                    <a:pt x="45" y="106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83"/>
                    <a:pt x="21" y="188"/>
                    <a:pt x="25" y="189"/>
                  </a:cubicBezTo>
                  <a:cubicBezTo>
                    <a:pt x="53" y="198"/>
                    <a:pt x="81" y="206"/>
                    <a:pt x="111" y="214"/>
                  </a:cubicBezTo>
                  <a:cubicBezTo>
                    <a:pt x="135" y="220"/>
                    <a:pt x="278" y="256"/>
                    <a:pt x="301" y="261"/>
                  </a:cubicBezTo>
                  <a:cubicBezTo>
                    <a:pt x="346" y="272"/>
                    <a:pt x="380" y="285"/>
                    <a:pt x="404" y="299"/>
                  </a:cubicBezTo>
                  <a:cubicBezTo>
                    <a:pt x="408" y="302"/>
                    <a:pt x="414" y="300"/>
                    <a:pt x="416" y="296"/>
                  </a:cubicBezTo>
                  <a:cubicBezTo>
                    <a:pt x="446" y="245"/>
                    <a:pt x="446" y="245"/>
                    <a:pt x="446" y="245"/>
                  </a:cubicBezTo>
                  <a:cubicBezTo>
                    <a:pt x="439" y="248"/>
                    <a:pt x="432" y="247"/>
                    <a:pt x="425" y="243"/>
                  </a:cubicBezTo>
                  <a:cubicBezTo>
                    <a:pt x="419" y="240"/>
                    <a:pt x="415" y="234"/>
                    <a:pt x="414" y="226"/>
                  </a:cubicBezTo>
                  <a:cubicBezTo>
                    <a:pt x="412" y="216"/>
                    <a:pt x="415" y="204"/>
                    <a:pt x="422" y="193"/>
                  </a:cubicBezTo>
                  <a:cubicBezTo>
                    <a:pt x="428" y="182"/>
                    <a:pt x="437" y="173"/>
                    <a:pt x="447" y="1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p49"/>
            <p:cNvSpPr/>
            <p:nvPr/>
          </p:nvSpPr>
          <p:spPr>
            <a:xfrm>
              <a:off x="850087" y="3183978"/>
              <a:ext cx="259850" cy="244775"/>
            </a:xfrm>
            <a:custGeom>
              <a:avLst/>
              <a:gdLst/>
              <a:ahLst/>
              <a:cxnLst/>
              <a:rect l="l" t="t" r="r" b="b"/>
              <a:pathLst>
                <a:path w="486" h="456" extrusionOk="0">
                  <a:moveTo>
                    <a:pt x="0" y="212"/>
                  </a:moveTo>
                  <a:cubicBezTo>
                    <a:pt x="4" y="206"/>
                    <a:pt x="11" y="203"/>
                    <a:pt x="18" y="203"/>
                  </a:cubicBezTo>
                  <a:cubicBezTo>
                    <a:pt x="26" y="203"/>
                    <a:pt x="32" y="206"/>
                    <a:pt x="37" y="212"/>
                  </a:cubicBezTo>
                  <a:cubicBezTo>
                    <a:pt x="44" y="220"/>
                    <a:pt x="48" y="232"/>
                    <a:pt x="47" y="245"/>
                  </a:cubicBezTo>
                  <a:cubicBezTo>
                    <a:pt x="48" y="258"/>
                    <a:pt x="44" y="269"/>
                    <a:pt x="37" y="277"/>
                  </a:cubicBezTo>
                  <a:cubicBezTo>
                    <a:pt x="32" y="283"/>
                    <a:pt x="26" y="286"/>
                    <a:pt x="18" y="286"/>
                  </a:cubicBezTo>
                  <a:cubicBezTo>
                    <a:pt x="11" y="286"/>
                    <a:pt x="4" y="283"/>
                    <a:pt x="0" y="277"/>
                  </a:cubicBezTo>
                  <a:cubicBezTo>
                    <a:pt x="0" y="331"/>
                    <a:pt x="0" y="331"/>
                    <a:pt x="0" y="331"/>
                  </a:cubicBezTo>
                  <a:cubicBezTo>
                    <a:pt x="0" y="336"/>
                    <a:pt x="4" y="340"/>
                    <a:pt x="9" y="340"/>
                  </a:cubicBezTo>
                  <a:cubicBezTo>
                    <a:pt x="31" y="337"/>
                    <a:pt x="55" y="336"/>
                    <a:pt x="83" y="336"/>
                  </a:cubicBezTo>
                  <a:cubicBezTo>
                    <a:pt x="202" y="336"/>
                    <a:pt x="321" y="425"/>
                    <a:pt x="321" y="425"/>
                  </a:cubicBezTo>
                  <a:cubicBezTo>
                    <a:pt x="368" y="456"/>
                    <a:pt x="397" y="454"/>
                    <a:pt x="436" y="417"/>
                  </a:cubicBezTo>
                  <a:cubicBezTo>
                    <a:pt x="436" y="417"/>
                    <a:pt x="486" y="374"/>
                    <a:pt x="486" y="334"/>
                  </a:cubicBezTo>
                  <a:cubicBezTo>
                    <a:pt x="486" y="273"/>
                    <a:pt x="343" y="186"/>
                    <a:pt x="190" y="155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90" y="22"/>
                    <a:pt x="163" y="0"/>
                    <a:pt x="13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2"/>
                    <a:pt x="0" y="49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0" y="148"/>
                    <a:pt x="0" y="148"/>
                    <a:pt x="0" y="148"/>
                  </a:cubicBezTo>
                  <a:lnTo>
                    <a:pt x="0" y="2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8" name="Google Shape;1178;p49"/>
            <p:cNvSpPr/>
            <p:nvPr/>
          </p:nvSpPr>
          <p:spPr>
            <a:xfrm>
              <a:off x="655600" y="3264496"/>
              <a:ext cx="213333" cy="294294"/>
            </a:xfrm>
            <a:custGeom>
              <a:avLst/>
              <a:gdLst/>
              <a:ahLst/>
              <a:cxnLst/>
              <a:rect l="l" t="t" r="r" b="b"/>
              <a:pathLst>
                <a:path w="399" h="548" extrusionOk="0">
                  <a:moveTo>
                    <a:pt x="242" y="541"/>
                  </a:moveTo>
                  <a:cubicBezTo>
                    <a:pt x="262" y="483"/>
                    <a:pt x="262" y="483"/>
                    <a:pt x="262" y="483"/>
                  </a:cubicBezTo>
                  <a:cubicBezTo>
                    <a:pt x="255" y="488"/>
                    <a:pt x="248" y="489"/>
                    <a:pt x="241" y="486"/>
                  </a:cubicBezTo>
                  <a:cubicBezTo>
                    <a:pt x="234" y="484"/>
                    <a:pt x="229" y="479"/>
                    <a:pt x="226" y="472"/>
                  </a:cubicBezTo>
                  <a:cubicBezTo>
                    <a:pt x="222" y="462"/>
                    <a:pt x="223" y="450"/>
                    <a:pt x="227" y="437"/>
                  </a:cubicBezTo>
                  <a:cubicBezTo>
                    <a:pt x="231" y="425"/>
                    <a:pt x="238" y="415"/>
                    <a:pt x="247" y="410"/>
                  </a:cubicBezTo>
                  <a:cubicBezTo>
                    <a:pt x="254" y="406"/>
                    <a:pt x="261" y="405"/>
                    <a:pt x="268" y="407"/>
                  </a:cubicBezTo>
                  <a:cubicBezTo>
                    <a:pt x="275" y="409"/>
                    <a:pt x="280" y="415"/>
                    <a:pt x="283" y="422"/>
                  </a:cubicBezTo>
                  <a:cubicBezTo>
                    <a:pt x="301" y="369"/>
                    <a:pt x="301" y="369"/>
                    <a:pt x="301" y="369"/>
                  </a:cubicBezTo>
                  <a:cubicBezTo>
                    <a:pt x="302" y="364"/>
                    <a:pt x="300" y="359"/>
                    <a:pt x="296" y="358"/>
                  </a:cubicBezTo>
                  <a:cubicBezTo>
                    <a:pt x="238" y="335"/>
                    <a:pt x="219" y="315"/>
                    <a:pt x="219" y="287"/>
                  </a:cubicBezTo>
                  <a:cubicBezTo>
                    <a:pt x="219" y="250"/>
                    <a:pt x="254" y="211"/>
                    <a:pt x="343" y="194"/>
                  </a:cubicBezTo>
                  <a:cubicBezTo>
                    <a:pt x="347" y="193"/>
                    <a:pt x="350" y="190"/>
                    <a:pt x="350" y="186"/>
                  </a:cubicBezTo>
                  <a:cubicBezTo>
                    <a:pt x="350" y="111"/>
                    <a:pt x="350" y="111"/>
                    <a:pt x="350" y="111"/>
                  </a:cubicBezTo>
                  <a:cubicBezTo>
                    <a:pt x="351" y="109"/>
                    <a:pt x="353" y="107"/>
                    <a:pt x="355" y="107"/>
                  </a:cubicBezTo>
                  <a:cubicBezTo>
                    <a:pt x="360" y="106"/>
                    <a:pt x="364" y="107"/>
                    <a:pt x="367" y="111"/>
                  </a:cubicBezTo>
                  <a:cubicBezTo>
                    <a:pt x="369" y="113"/>
                    <a:pt x="370" y="116"/>
                    <a:pt x="371" y="118"/>
                  </a:cubicBezTo>
                  <a:cubicBezTo>
                    <a:pt x="376" y="126"/>
                    <a:pt x="385" y="127"/>
                    <a:pt x="391" y="120"/>
                  </a:cubicBezTo>
                  <a:cubicBezTo>
                    <a:pt x="397" y="113"/>
                    <a:pt x="399" y="104"/>
                    <a:pt x="399" y="95"/>
                  </a:cubicBezTo>
                  <a:cubicBezTo>
                    <a:pt x="399" y="86"/>
                    <a:pt x="397" y="76"/>
                    <a:pt x="391" y="69"/>
                  </a:cubicBezTo>
                  <a:cubicBezTo>
                    <a:pt x="385" y="63"/>
                    <a:pt x="376" y="63"/>
                    <a:pt x="371" y="71"/>
                  </a:cubicBezTo>
                  <a:cubicBezTo>
                    <a:pt x="370" y="73"/>
                    <a:pt x="369" y="76"/>
                    <a:pt x="367" y="78"/>
                  </a:cubicBezTo>
                  <a:cubicBezTo>
                    <a:pt x="364" y="83"/>
                    <a:pt x="360" y="83"/>
                    <a:pt x="355" y="83"/>
                  </a:cubicBezTo>
                  <a:cubicBezTo>
                    <a:pt x="353" y="82"/>
                    <a:pt x="351" y="80"/>
                    <a:pt x="350" y="78"/>
                  </a:cubicBezTo>
                  <a:cubicBezTo>
                    <a:pt x="350" y="9"/>
                    <a:pt x="350" y="9"/>
                    <a:pt x="350" y="9"/>
                  </a:cubicBezTo>
                  <a:cubicBezTo>
                    <a:pt x="350" y="4"/>
                    <a:pt x="346" y="0"/>
                    <a:pt x="341" y="1"/>
                  </a:cubicBezTo>
                  <a:cubicBezTo>
                    <a:pt x="117" y="30"/>
                    <a:pt x="0" y="150"/>
                    <a:pt x="0" y="292"/>
                  </a:cubicBezTo>
                  <a:cubicBezTo>
                    <a:pt x="0" y="428"/>
                    <a:pt x="100" y="499"/>
                    <a:pt x="231" y="546"/>
                  </a:cubicBezTo>
                  <a:cubicBezTo>
                    <a:pt x="236" y="548"/>
                    <a:pt x="240" y="546"/>
                    <a:pt x="242" y="5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49"/>
            <p:cNvSpPr/>
            <p:nvPr/>
          </p:nvSpPr>
          <p:spPr>
            <a:xfrm>
              <a:off x="673846" y="3654405"/>
              <a:ext cx="303960" cy="249807"/>
            </a:xfrm>
            <a:custGeom>
              <a:avLst/>
              <a:gdLst/>
              <a:ahLst/>
              <a:cxnLst/>
              <a:rect l="l" t="t" r="r" b="b"/>
              <a:pathLst>
                <a:path w="569" h="465" extrusionOk="0">
                  <a:moveTo>
                    <a:pt x="520" y="368"/>
                  </a:moveTo>
                  <a:cubicBezTo>
                    <a:pt x="520" y="233"/>
                    <a:pt x="520" y="233"/>
                    <a:pt x="520" y="233"/>
                  </a:cubicBezTo>
                  <a:cubicBezTo>
                    <a:pt x="521" y="231"/>
                    <a:pt x="523" y="229"/>
                    <a:pt x="525" y="229"/>
                  </a:cubicBezTo>
                  <a:cubicBezTo>
                    <a:pt x="530" y="229"/>
                    <a:pt x="534" y="229"/>
                    <a:pt x="537" y="233"/>
                  </a:cubicBezTo>
                  <a:cubicBezTo>
                    <a:pt x="539" y="236"/>
                    <a:pt x="540" y="238"/>
                    <a:pt x="542" y="241"/>
                  </a:cubicBezTo>
                  <a:cubicBezTo>
                    <a:pt x="546" y="248"/>
                    <a:pt x="556" y="249"/>
                    <a:pt x="561" y="242"/>
                  </a:cubicBezTo>
                  <a:cubicBezTo>
                    <a:pt x="567" y="236"/>
                    <a:pt x="569" y="226"/>
                    <a:pt x="569" y="217"/>
                  </a:cubicBezTo>
                  <a:cubicBezTo>
                    <a:pt x="569" y="208"/>
                    <a:pt x="567" y="199"/>
                    <a:pt x="561" y="192"/>
                  </a:cubicBezTo>
                  <a:cubicBezTo>
                    <a:pt x="556" y="185"/>
                    <a:pt x="546" y="186"/>
                    <a:pt x="542" y="194"/>
                  </a:cubicBezTo>
                  <a:cubicBezTo>
                    <a:pt x="540" y="196"/>
                    <a:pt x="539" y="199"/>
                    <a:pt x="537" y="201"/>
                  </a:cubicBezTo>
                  <a:cubicBezTo>
                    <a:pt x="534" y="205"/>
                    <a:pt x="530" y="205"/>
                    <a:pt x="525" y="205"/>
                  </a:cubicBezTo>
                  <a:cubicBezTo>
                    <a:pt x="523" y="205"/>
                    <a:pt x="521" y="203"/>
                    <a:pt x="520" y="201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28"/>
                    <a:pt x="516" y="124"/>
                    <a:pt x="511" y="124"/>
                  </a:cubicBezTo>
                  <a:cubicBezTo>
                    <a:pt x="489" y="127"/>
                    <a:pt x="464" y="129"/>
                    <a:pt x="436" y="129"/>
                  </a:cubicBezTo>
                  <a:cubicBezTo>
                    <a:pt x="317" y="129"/>
                    <a:pt x="154" y="29"/>
                    <a:pt x="154" y="29"/>
                  </a:cubicBezTo>
                  <a:cubicBezTo>
                    <a:pt x="110" y="0"/>
                    <a:pt x="67" y="8"/>
                    <a:pt x="30" y="51"/>
                  </a:cubicBezTo>
                  <a:cubicBezTo>
                    <a:pt x="30" y="51"/>
                    <a:pt x="0" y="88"/>
                    <a:pt x="0" y="130"/>
                  </a:cubicBezTo>
                  <a:cubicBezTo>
                    <a:pt x="0" y="194"/>
                    <a:pt x="169" y="278"/>
                    <a:pt x="330" y="309"/>
                  </a:cubicBezTo>
                  <a:cubicBezTo>
                    <a:pt x="330" y="416"/>
                    <a:pt x="330" y="416"/>
                    <a:pt x="330" y="416"/>
                  </a:cubicBezTo>
                  <a:cubicBezTo>
                    <a:pt x="330" y="443"/>
                    <a:pt x="357" y="465"/>
                    <a:pt x="390" y="465"/>
                  </a:cubicBezTo>
                  <a:cubicBezTo>
                    <a:pt x="460" y="465"/>
                    <a:pt x="460" y="465"/>
                    <a:pt x="460" y="465"/>
                  </a:cubicBezTo>
                  <a:cubicBezTo>
                    <a:pt x="493" y="465"/>
                    <a:pt x="520" y="443"/>
                    <a:pt x="520" y="416"/>
                  </a:cubicBezTo>
                  <a:cubicBezTo>
                    <a:pt x="520" y="368"/>
                    <a:pt x="520" y="368"/>
                    <a:pt x="520" y="3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49"/>
            <p:cNvSpPr/>
            <p:nvPr/>
          </p:nvSpPr>
          <p:spPr>
            <a:xfrm>
              <a:off x="959159" y="3535238"/>
              <a:ext cx="187068" cy="287248"/>
            </a:xfrm>
            <a:custGeom>
              <a:avLst/>
              <a:gdLst/>
              <a:ahLst/>
              <a:cxnLst/>
              <a:rect l="l" t="t" r="r" b="b"/>
              <a:pathLst>
                <a:path w="350" h="535" extrusionOk="0">
                  <a:moveTo>
                    <a:pt x="201" y="3"/>
                  </a:moveTo>
                  <a:cubicBezTo>
                    <a:pt x="197" y="0"/>
                    <a:pt x="192" y="2"/>
                    <a:pt x="190" y="6"/>
                  </a:cubicBezTo>
                  <a:cubicBezTo>
                    <a:pt x="150" y="73"/>
                    <a:pt x="150" y="73"/>
                    <a:pt x="150" y="73"/>
                  </a:cubicBezTo>
                  <a:cubicBezTo>
                    <a:pt x="148" y="74"/>
                    <a:pt x="146" y="75"/>
                    <a:pt x="143" y="74"/>
                  </a:cubicBezTo>
                  <a:cubicBezTo>
                    <a:pt x="139" y="72"/>
                    <a:pt x="135" y="70"/>
                    <a:pt x="135" y="64"/>
                  </a:cubicBezTo>
                  <a:cubicBezTo>
                    <a:pt x="135" y="62"/>
                    <a:pt x="135" y="59"/>
                    <a:pt x="135" y="56"/>
                  </a:cubicBezTo>
                  <a:cubicBezTo>
                    <a:pt x="135" y="47"/>
                    <a:pt x="127" y="41"/>
                    <a:pt x="119" y="44"/>
                  </a:cubicBezTo>
                  <a:cubicBezTo>
                    <a:pt x="111" y="47"/>
                    <a:pt x="104" y="55"/>
                    <a:pt x="100" y="62"/>
                  </a:cubicBezTo>
                  <a:cubicBezTo>
                    <a:pt x="95" y="70"/>
                    <a:pt x="92" y="79"/>
                    <a:pt x="93" y="88"/>
                  </a:cubicBezTo>
                  <a:cubicBezTo>
                    <a:pt x="95" y="96"/>
                    <a:pt x="103" y="101"/>
                    <a:pt x="111" y="97"/>
                  </a:cubicBezTo>
                  <a:cubicBezTo>
                    <a:pt x="114" y="95"/>
                    <a:pt x="116" y="94"/>
                    <a:pt x="119" y="92"/>
                  </a:cubicBezTo>
                  <a:cubicBezTo>
                    <a:pt x="123" y="90"/>
                    <a:pt x="127" y="92"/>
                    <a:pt x="131" y="95"/>
                  </a:cubicBezTo>
                  <a:cubicBezTo>
                    <a:pt x="133" y="96"/>
                    <a:pt x="133" y="99"/>
                    <a:pt x="133" y="101"/>
                  </a:cubicBezTo>
                  <a:cubicBezTo>
                    <a:pt x="94" y="168"/>
                    <a:pt x="94" y="168"/>
                    <a:pt x="94" y="168"/>
                  </a:cubicBezTo>
                  <a:cubicBezTo>
                    <a:pt x="91" y="171"/>
                    <a:pt x="92" y="176"/>
                    <a:pt x="96" y="179"/>
                  </a:cubicBezTo>
                  <a:cubicBezTo>
                    <a:pt x="123" y="201"/>
                    <a:pt x="131" y="223"/>
                    <a:pt x="131" y="240"/>
                  </a:cubicBezTo>
                  <a:cubicBezTo>
                    <a:pt x="131" y="283"/>
                    <a:pt x="96" y="324"/>
                    <a:pt x="7" y="342"/>
                  </a:cubicBezTo>
                  <a:cubicBezTo>
                    <a:pt x="3" y="342"/>
                    <a:pt x="0" y="346"/>
                    <a:pt x="0" y="350"/>
                  </a:cubicBezTo>
                  <a:cubicBezTo>
                    <a:pt x="0" y="407"/>
                    <a:pt x="0" y="407"/>
                    <a:pt x="0" y="407"/>
                  </a:cubicBezTo>
                  <a:cubicBezTo>
                    <a:pt x="4" y="401"/>
                    <a:pt x="11" y="397"/>
                    <a:pt x="19" y="397"/>
                  </a:cubicBezTo>
                  <a:cubicBezTo>
                    <a:pt x="26" y="397"/>
                    <a:pt x="33" y="401"/>
                    <a:pt x="37" y="406"/>
                  </a:cubicBezTo>
                  <a:cubicBezTo>
                    <a:pt x="44" y="415"/>
                    <a:pt x="48" y="426"/>
                    <a:pt x="48" y="439"/>
                  </a:cubicBezTo>
                  <a:cubicBezTo>
                    <a:pt x="48" y="452"/>
                    <a:pt x="44" y="464"/>
                    <a:pt x="37" y="472"/>
                  </a:cubicBezTo>
                  <a:cubicBezTo>
                    <a:pt x="33" y="478"/>
                    <a:pt x="26" y="481"/>
                    <a:pt x="19" y="481"/>
                  </a:cubicBezTo>
                  <a:cubicBezTo>
                    <a:pt x="11" y="481"/>
                    <a:pt x="4" y="478"/>
                    <a:pt x="0" y="472"/>
                  </a:cubicBezTo>
                  <a:cubicBezTo>
                    <a:pt x="0" y="526"/>
                    <a:pt x="0" y="526"/>
                    <a:pt x="0" y="526"/>
                  </a:cubicBezTo>
                  <a:cubicBezTo>
                    <a:pt x="0" y="531"/>
                    <a:pt x="4" y="535"/>
                    <a:pt x="9" y="535"/>
                  </a:cubicBezTo>
                  <a:cubicBezTo>
                    <a:pt x="245" y="503"/>
                    <a:pt x="350" y="374"/>
                    <a:pt x="350" y="237"/>
                  </a:cubicBezTo>
                  <a:cubicBezTo>
                    <a:pt x="350" y="143"/>
                    <a:pt x="301" y="62"/>
                    <a:pt x="201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1" name="Google Shape;1181;p49"/>
          <p:cNvGrpSpPr/>
          <p:nvPr/>
        </p:nvGrpSpPr>
        <p:grpSpPr>
          <a:xfrm>
            <a:off x="7213443" y="2257509"/>
            <a:ext cx="189785" cy="445592"/>
            <a:chOff x="8011692" y="3184166"/>
            <a:chExt cx="306600" cy="719859"/>
          </a:xfrm>
        </p:grpSpPr>
        <p:sp>
          <p:nvSpPr>
            <p:cNvPr id="1182" name="Google Shape;1182;p49"/>
            <p:cNvSpPr/>
            <p:nvPr/>
          </p:nvSpPr>
          <p:spPr>
            <a:xfrm>
              <a:off x="8011692" y="3885096"/>
              <a:ext cx="306496" cy="18928"/>
            </a:xfrm>
            <a:custGeom>
              <a:avLst/>
              <a:gdLst/>
              <a:ahLst/>
              <a:cxnLst/>
              <a:rect l="l" t="t" r="r" b="b"/>
              <a:pathLst>
                <a:path w="569" h="35" extrusionOk="0">
                  <a:moveTo>
                    <a:pt x="569" y="13"/>
                  </a:moveTo>
                  <a:cubicBezTo>
                    <a:pt x="569" y="19"/>
                    <a:pt x="562" y="23"/>
                    <a:pt x="554" y="24"/>
                  </a:cubicBezTo>
                  <a:cubicBezTo>
                    <a:pt x="520" y="28"/>
                    <a:pt x="430" y="35"/>
                    <a:pt x="284" y="35"/>
                  </a:cubicBezTo>
                  <a:cubicBezTo>
                    <a:pt x="134" y="35"/>
                    <a:pt x="47" y="28"/>
                    <a:pt x="14" y="24"/>
                  </a:cubicBezTo>
                  <a:cubicBezTo>
                    <a:pt x="6" y="23"/>
                    <a:pt x="0" y="19"/>
                    <a:pt x="0" y="1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9" y="0"/>
                    <a:pt x="569" y="0"/>
                    <a:pt x="569" y="0"/>
                  </a:cubicBezTo>
                  <a:lnTo>
                    <a:pt x="569" y="1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49"/>
            <p:cNvSpPr/>
            <p:nvPr/>
          </p:nvSpPr>
          <p:spPr>
            <a:xfrm>
              <a:off x="8011692" y="3184166"/>
              <a:ext cx="306496" cy="40025"/>
            </a:xfrm>
            <a:custGeom>
              <a:avLst/>
              <a:gdLst/>
              <a:ahLst/>
              <a:cxnLst/>
              <a:rect l="l" t="t" r="r" b="b"/>
              <a:pathLst>
                <a:path w="569" h="74" extrusionOk="0">
                  <a:moveTo>
                    <a:pt x="372" y="32"/>
                  </a:moveTo>
                  <a:cubicBezTo>
                    <a:pt x="372" y="24"/>
                    <a:pt x="372" y="24"/>
                    <a:pt x="372" y="24"/>
                  </a:cubicBezTo>
                  <a:cubicBezTo>
                    <a:pt x="372" y="14"/>
                    <a:pt x="360" y="6"/>
                    <a:pt x="345" y="4"/>
                  </a:cubicBezTo>
                  <a:cubicBezTo>
                    <a:pt x="325" y="2"/>
                    <a:pt x="316" y="0"/>
                    <a:pt x="287" y="0"/>
                  </a:cubicBezTo>
                  <a:cubicBezTo>
                    <a:pt x="255" y="0"/>
                    <a:pt x="247" y="2"/>
                    <a:pt x="228" y="4"/>
                  </a:cubicBezTo>
                  <a:cubicBezTo>
                    <a:pt x="212" y="5"/>
                    <a:pt x="201" y="14"/>
                    <a:pt x="201" y="24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1" y="36"/>
                    <a:pt x="195" y="40"/>
                    <a:pt x="188" y="41"/>
                  </a:cubicBezTo>
                  <a:cubicBezTo>
                    <a:pt x="108" y="43"/>
                    <a:pt x="36" y="48"/>
                    <a:pt x="13" y="50"/>
                  </a:cubicBezTo>
                  <a:cubicBezTo>
                    <a:pt x="6" y="51"/>
                    <a:pt x="0" y="55"/>
                    <a:pt x="0" y="60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569" y="74"/>
                    <a:pt x="569" y="74"/>
                    <a:pt x="569" y="74"/>
                  </a:cubicBezTo>
                  <a:cubicBezTo>
                    <a:pt x="569" y="60"/>
                    <a:pt x="569" y="60"/>
                    <a:pt x="569" y="60"/>
                  </a:cubicBezTo>
                  <a:cubicBezTo>
                    <a:pt x="569" y="55"/>
                    <a:pt x="563" y="51"/>
                    <a:pt x="555" y="50"/>
                  </a:cubicBezTo>
                  <a:cubicBezTo>
                    <a:pt x="533" y="47"/>
                    <a:pt x="464" y="43"/>
                    <a:pt x="385" y="41"/>
                  </a:cubicBezTo>
                  <a:cubicBezTo>
                    <a:pt x="378" y="40"/>
                    <a:pt x="372" y="36"/>
                    <a:pt x="372" y="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49"/>
            <p:cNvSpPr txBox="1"/>
            <p:nvPr/>
          </p:nvSpPr>
          <p:spPr>
            <a:xfrm>
              <a:off x="8011692" y="3395332"/>
              <a:ext cx="306600" cy="1572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49"/>
            <p:cNvSpPr txBox="1"/>
            <p:nvPr/>
          </p:nvSpPr>
          <p:spPr>
            <a:xfrm>
              <a:off x="8011692" y="3231683"/>
              <a:ext cx="306600" cy="15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49"/>
            <p:cNvSpPr txBox="1"/>
            <p:nvPr/>
          </p:nvSpPr>
          <p:spPr>
            <a:xfrm>
              <a:off x="8011692" y="3718293"/>
              <a:ext cx="306600" cy="159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49"/>
            <p:cNvSpPr txBox="1"/>
            <p:nvPr/>
          </p:nvSpPr>
          <p:spPr>
            <a:xfrm>
              <a:off x="8011692" y="3556812"/>
              <a:ext cx="306600" cy="157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88" name="Google Shape;1188;p49"/>
          <p:cNvGrpSpPr/>
          <p:nvPr/>
        </p:nvGrpSpPr>
        <p:grpSpPr>
          <a:xfrm>
            <a:off x="7648230" y="2257259"/>
            <a:ext cx="246199" cy="445516"/>
            <a:chOff x="4556125" y="630237"/>
            <a:chExt cx="3081338" cy="5568950"/>
          </a:xfrm>
        </p:grpSpPr>
        <p:sp>
          <p:nvSpPr>
            <p:cNvPr id="1189" name="Google Shape;1189;p49"/>
            <p:cNvSpPr/>
            <p:nvPr/>
          </p:nvSpPr>
          <p:spPr>
            <a:xfrm>
              <a:off x="4756150" y="630237"/>
              <a:ext cx="2397126" cy="1016000"/>
            </a:xfrm>
            <a:custGeom>
              <a:avLst/>
              <a:gdLst/>
              <a:ahLst/>
              <a:cxnLst/>
              <a:rect l="l" t="t" r="r" b="b"/>
              <a:pathLst>
                <a:path w="550" h="233" extrusionOk="0">
                  <a:moveTo>
                    <a:pt x="88" y="233"/>
                  </a:moveTo>
                  <a:cubicBezTo>
                    <a:pt x="49" y="233"/>
                    <a:pt x="14" y="205"/>
                    <a:pt x="7" y="165"/>
                  </a:cubicBezTo>
                  <a:cubicBezTo>
                    <a:pt x="0" y="120"/>
                    <a:pt x="30" y="78"/>
                    <a:pt x="74" y="71"/>
                  </a:cubicBezTo>
                  <a:cubicBezTo>
                    <a:pt x="448" y="8"/>
                    <a:pt x="448" y="8"/>
                    <a:pt x="448" y="8"/>
                  </a:cubicBezTo>
                  <a:cubicBezTo>
                    <a:pt x="492" y="0"/>
                    <a:pt x="535" y="30"/>
                    <a:pt x="542" y="75"/>
                  </a:cubicBezTo>
                  <a:cubicBezTo>
                    <a:pt x="550" y="120"/>
                    <a:pt x="520" y="162"/>
                    <a:pt x="475" y="169"/>
                  </a:cubicBezTo>
                  <a:cubicBezTo>
                    <a:pt x="102" y="232"/>
                    <a:pt x="102" y="232"/>
                    <a:pt x="102" y="232"/>
                  </a:cubicBezTo>
                  <a:cubicBezTo>
                    <a:pt x="97" y="233"/>
                    <a:pt x="92" y="233"/>
                    <a:pt x="88" y="2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4556125" y="1357312"/>
              <a:ext cx="3081338" cy="1135062"/>
            </a:xfrm>
            <a:custGeom>
              <a:avLst/>
              <a:gdLst/>
              <a:ahLst/>
              <a:cxnLst/>
              <a:rect l="l" t="t" r="r" b="b"/>
              <a:pathLst>
                <a:path w="707" h="260" extrusionOk="0">
                  <a:moveTo>
                    <a:pt x="88" y="260"/>
                  </a:moveTo>
                  <a:cubicBezTo>
                    <a:pt x="49" y="260"/>
                    <a:pt x="14" y="232"/>
                    <a:pt x="7" y="192"/>
                  </a:cubicBezTo>
                  <a:cubicBezTo>
                    <a:pt x="0" y="147"/>
                    <a:pt x="30" y="105"/>
                    <a:pt x="74" y="97"/>
                  </a:cubicBezTo>
                  <a:cubicBezTo>
                    <a:pt x="605" y="7"/>
                    <a:pt x="605" y="7"/>
                    <a:pt x="605" y="7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1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0"/>
                    <a:pt x="88" y="2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49"/>
            <p:cNvSpPr/>
            <p:nvPr/>
          </p:nvSpPr>
          <p:spPr>
            <a:xfrm>
              <a:off x="4556125" y="2168525"/>
              <a:ext cx="3081338" cy="1139825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2"/>
                    <a:pt x="7" y="192"/>
                  </a:cubicBezTo>
                  <a:cubicBezTo>
                    <a:pt x="0" y="148"/>
                    <a:pt x="30" y="105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0"/>
                    <a:pt x="699" y="75"/>
                  </a:cubicBezTo>
                  <a:cubicBezTo>
                    <a:pt x="707" y="119"/>
                    <a:pt x="677" y="162"/>
                    <a:pt x="632" y="169"/>
                  </a:cubicBezTo>
                  <a:cubicBezTo>
                    <a:pt x="102" y="259"/>
                    <a:pt x="102" y="259"/>
                    <a:pt x="102" y="259"/>
                  </a:cubicBezTo>
                  <a:cubicBezTo>
                    <a:pt x="97" y="260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2" name="Google Shape;1192;p49"/>
            <p:cNvSpPr/>
            <p:nvPr/>
          </p:nvSpPr>
          <p:spPr>
            <a:xfrm>
              <a:off x="4556125" y="2981325"/>
              <a:ext cx="3081338" cy="1138237"/>
            </a:xfrm>
            <a:custGeom>
              <a:avLst/>
              <a:gdLst/>
              <a:ahLst/>
              <a:cxnLst/>
              <a:rect l="l" t="t" r="r" b="b"/>
              <a:pathLst>
                <a:path w="707" h="261" extrusionOk="0">
                  <a:moveTo>
                    <a:pt x="88" y="261"/>
                  </a:moveTo>
                  <a:cubicBezTo>
                    <a:pt x="49" y="261"/>
                    <a:pt x="14" y="233"/>
                    <a:pt x="7" y="193"/>
                  </a:cubicBezTo>
                  <a:cubicBezTo>
                    <a:pt x="0" y="148"/>
                    <a:pt x="30" y="106"/>
                    <a:pt x="74" y="98"/>
                  </a:cubicBezTo>
                  <a:cubicBezTo>
                    <a:pt x="605" y="8"/>
                    <a:pt x="605" y="8"/>
                    <a:pt x="605" y="8"/>
                  </a:cubicBezTo>
                  <a:cubicBezTo>
                    <a:pt x="649" y="0"/>
                    <a:pt x="692" y="31"/>
                    <a:pt x="699" y="75"/>
                  </a:cubicBezTo>
                  <a:cubicBezTo>
                    <a:pt x="707" y="120"/>
                    <a:pt x="677" y="162"/>
                    <a:pt x="632" y="170"/>
                  </a:cubicBezTo>
                  <a:cubicBezTo>
                    <a:pt x="102" y="260"/>
                    <a:pt x="102" y="260"/>
                    <a:pt x="102" y="260"/>
                  </a:cubicBezTo>
                  <a:cubicBezTo>
                    <a:pt x="97" y="261"/>
                    <a:pt x="93" y="261"/>
                    <a:pt x="88" y="26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3" name="Google Shape;1193;p49"/>
            <p:cNvSpPr/>
            <p:nvPr/>
          </p:nvSpPr>
          <p:spPr>
            <a:xfrm>
              <a:off x="4830762" y="4476750"/>
              <a:ext cx="2535237" cy="1722437"/>
            </a:xfrm>
            <a:custGeom>
              <a:avLst/>
              <a:gdLst/>
              <a:ahLst/>
              <a:cxnLst/>
              <a:rect l="l" t="t" r="r" b="b"/>
              <a:pathLst>
                <a:path w="582" h="395" extrusionOk="0">
                  <a:moveTo>
                    <a:pt x="550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152"/>
                    <a:pt x="72" y="234"/>
                    <a:pt x="166" y="250"/>
                  </a:cubicBezTo>
                  <a:cubicBezTo>
                    <a:pt x="164" y="253"/>
                    <a:pt x="164" y="256"/>
                    <a:pt x="164" y="259"/>
                  </a:cubicBezTo>
                  <a:cubicBezTo>
                    <a:pt x="164" y="273"/>
                    <a:pt x="175" y="284"/>
                    <a:pt x="188" y="284"/>
                  </a:cubicBezTo>
                  <a:cubicBezTo>
                    <a:pt x="190" y="284"/>
                    <a:pt x="190" y="284"/>
                    <a:pt x="190" y="284"/>
                  </a:cubicBezTo>
                  <a:cubicBezTo>
                    <a:pt x="180" y="287"/>
                    <a:pt x="173" y="296"/>
                    <a:pt x="173" y="308"/>
                  </a:cubicBezTo>
                  <a:cubicBezTo>
                    <a:pt x="173" y="321"/>
                    <a:pt x="184" y="332"/>
                    <a:pt x="197" y="332"/>
                  </a:cubicBezTo>
                  <a:cubicBezTo>
                    <a:pt x="186" y="334"/>
                    <a:pt x="177" y="344"/>
                    <a:pt x="177" y="356"/>
                  </a:cubicBezTo>
                  <a:cubicBezTo>
                    <a:pt x="177" y="370"/>
                    <a:pt x="188" y="381"/>
                    <a:pt x="202" y="381"/>
                  </a:cubicBezTo>
                  <a:cubicBezTo>
                    <a:pt x="218" y="381"/>
                    <a:pt x="218" y="381"/>
                    <a:pt x="218" y="381"/>
                  </a:cubicBezTo>
                  <a:cubicBezTo>
                    <a:pt x="232" y="390"/>
                    <a:pt x="259" y="395"/>
                    <a:pt x="289" y="395"/>
                  </a:cubicBezTo>
                  <a:cubicBezTo>
                    <a:pt x="319" y="395"/>
                    <a:pt x="346" y="390"/>
                    <a:pt x="360" y="381"/>
                  </a:cubicBezTo>
                  <a:cubicBezTo>
                    <a:pt x="379" y="381"/>
                    <a:pt x="379" y="381"/>
                    <a:pt x="379" y="381"/>
                  </a:cubicBezTo>
                  <a:cubicBezTo>
                    <a:pt x="393" y="381"/>
                    <a:pt x="404" y="370"/>
                    <a:pt x="404" y="356"/>
                  </a:cubicBezTo>
                  <a:cubicBezTo>
                    <a:pt x="404" y="344"/>
                    <a:pt x="395" y="335"/>
                    <a:pt x="384" y="332"/>
                  </a:cubicBezTo>
                  <a:cubicBezTo>
                    <a:pt x="398" y="332"/>
                    <a:pt x="409" y="321"/>
                    <a:pt x="409" y="308"/>
                  </a:cubicBezTo>
                  <a:cubicBezTo>
                    <a:pt x="409" y="296"/>
                    <a:pt x="401" y="287"/>
                    <a:pt x="391" y="284"/>
                  </a:cubicBezTo>
                  <a:cubicBezTo>
                    <a:pt x="392" y="284"/>
                    <a:pt x="392" y="284"/>
                    <a:pt x="392" y="284"/>
                  </a:cubicBezTo>
                  <a:cubicBezTo>
                    <a:pt x="406" y="284"/>
                    <a:pt x="417" y="273"/>
                    <a:pt x="417" y="259"/>
                  </a:cubicBezTo>
                  <a:cubicBezTo>
                    <a:pt x="417" y="256"/>
                    <a:pt x="416" y="253"/>
                    <a:pt x="415" y="250"/>
                  </a:cubicBezTo>
                  <a:cubicBezTo>
                    <a:pt x="510" y="234"/>
                    <a:pt x="582" y="153"/>
                    <a:pt x="582" y="54"/>
                  </a:cubicBezTo>
                  <a:cubicBezTo>
                    <a:pt x="582" y="31"/>
                    <a:pt x="582" y="31"/>
                    <a:pt x="582" y="31"/>
                  </a:cubicBezTo>
                  <a:cubicBezTo>
                    <a:pt x="582" y="14"/>
                    <a:pt x="567" y="0"/>
                    <a:pt x="55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49"/>
            <p:cNvSpPr/>
            <p:nvPr/>
          </p:nvSpPr>
          <p:spPr>
            <a:xfrm>
              <a:off x="5078412" y="4067175"/>
              <a:ext cx="714375" cy="322262"/>
            </a:xfrm>
            <a:custGeom>
              <a:avLst/>
              <a:gdLst/>
              <a:ahLst/>
              <a:cxnLst/>
              <a:rect l="l" t="t" r="r" b="b"/>
              <a:pathLst>
                <a:path w="164" h="74" extrusionOk="0">
                  <a:moveTo>
                    <a:pt x="164" y="67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4" y="27"/>
                    <a:pt x="0" y="31"/>
                    <a:pt x="0" y="36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1"/>
                    <a:pt x="3" y="74"/>
                    <a:pt x="8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60" y="74"/>
                    <a:pt x="164" y="71"/>
                    <a:pt x="164" y="6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49"/>
            <p:cNvSpPr/>
            <p:nvPr/>
          </p:nvSpPr>
          <p:spPr>
            <a:xfrm>
              <a:off x="6389687" y="3844925"/>
              <a:ext cx="715962" cy="544512"/>
            </a:xfrm>
            <a:custGeom>
              <a:avLst/>
              <a:gdLst/>
              <a:ahLst/>
              <a:cxnLst/>
              <a:rect l="l" t="t" r="r" b="b"/>
              <a:pathLst>
                <a:path w="164" h="125" extrusionOk="0">
                  <a:moveTo>
                    <a:pt x="164" y="118"/>
                  </a:moveTo>
                  <a:cubicBezTo>
                    <a:pt x="164" y="11"/>
                    <a:pt x="164" y="11"/>
                    <a:pt x="164" y="11"/>
                  </a:cubicBezTo>
                  <a:cubicBezTo>
                    <a:pt x="164" y="5"/>
                    <a:pt x="158" y="0"/>
                    <a:pt x="152" y="1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3" y="26"/>
                    <a:pt x="0" y="31"/>
                    <a:pt x="0" y="36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122"/>
                    <a:pt x="3" y="125"/>
                    <a:pt x="8" y="125"/>
                  </a:cubicBezTo>
                  <a:cubicBezTo>
                    <a:pt x="156" y="125"/>
                    <a:pt x="156" y="125"/>
                    <a:pt x="156" y="125"/>
                  </a:cubicBezTo>
                  <a:cubicBezTo>
                    <a:pt x="160" y="125"/>
                    <a:pt x="164" y="122"/>
                    <a:pt x="164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6" name="Google Shape;1196;p49"/>
          <p:cNvGrpSpPr/>
          <p:nvPr/>
        </p:nvGrpSpPr>
        <p:grpSpPr>
          <a:xfrm>
            <a:off x="1829253" y="2257459"/>
            <a:ext cx="445768" cy="445697"/>
            <a:chOff x="1674084" y="3214987"/>
            <a:chExt cx="720142" cy="720027"/>
          </a:xfrm>
        </p:grpSpPr>
        <p:sp>
          <p:nvSpPr>
            <p:cNvPr id="1197" name="Google Shape;1197;p49"/>
            <p:cNvSpPr/>
            <p:nvPr/>
          </p:nvSpPr>
          <p:spPr>
            <a:xfrm>
              <a:off x="1674084" y="3354958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5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2"/>
                    <a:pt x="19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8" y="51"/>
                    <a:pt x="115" y="50"/>
                    <a:pt x="115" y="47"/>
                  </a:cubicBezTo>
                  <a:cubicBezTo>
                    <a:pt x="115" y="42"/>
                    <a:pt x="115" y="37"/>
                    <a:pt x="120" y="34"/>
                  </a:cubicBezTo>
                  <a:cubicBezTo>
                    <a:pt x="122" y="32"/>
                    <a:pt x="125" y="31"/>
                    <a:pt x="128" y="30"/>
                  </a:cubicBezTo>
                  <a:cubicBezTo>
                    <a:pt x="136" y="25"/>
                    <a:pt x="137" y="14"/>
                    <a:pt x="129" y="8"/>
                  </a:cubicBezTo>
                  <a:cubicBezTo>
                    <a:pt x="122" y="2"/>
                    <a:pt x="112" y="0"/>
                    <a:pt x="102" y="0"/>
                  </a:cubicBezTo>
                  <a:cubicBezTo>
                    <a:pt x="93" y="0"/>
                    <a:pt x="82" y="2"/>
                    <a:pt x="75" y="8"/>
                  </a:cubicBezTo>
                  <a:cubicBezTo>
                    <a:pt x="68" y="14"/>
                    <a:pt x="69" y="25"/>
                    <a:pt x="77" y="30"/>
                  </a:cubicBezTo>
                  <a:cubicBezTo>
                    <a:pt x="80" y="31"/>
                    <a:pt x="82" y="32"/>
                    <a:pt x="85" y="34"/>
                  </a:cubicBezTo>
                  <a:cubicBezTo>
                    <a:pt x="89" y="37"/>
                    <a:pt x="90" y="42"/>
                    <a:pt x="89" y="47"/>
                  </a:cubicBezTo>
                  <a:cubicBezTo>
                    <a:pt x="89" y="50"/>
                    <a:pt x="87" y="51"/>
                    <a:pt x="8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7" y="52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5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8" name="Google Shape;1198;p49"/>
            <p:cNvSpPr/>
            <p:nvPr/>
          </p:nvSpPr>
          <p:spPr>
            <a:xfrm>
              <a:off x="1674084" y="3534654"/>
              <a:ext cx="179880" cy="21352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57" y="222"/>
                  </a:moveTo>
                  <a:cubicBezTo>
                    <a:pt x="57" y="214"/>
                    <a:pt x="61" y="207"/>
                    <a:pt x="67" y="202"/>
                  </a:cubicBezTo>
                  <a:cubicBezTo>
                    <a:pt x="76" y="195"/>
                    <a:pt x="88" y="191"/>
                    <a:pt x="102" y="191"/>
                  </a:cubicBezTo>
                  <a:cubicBezTo>
                    <a:pt x="116" y="191"/>
                    <a:pt x="129" y="195"/>
                    <a:pt x="137" y="202"/>
                  </a:cubicBezTo>
                  <a:cubicBezTo>
                    <a:pt x="144" y="207"/>
                    <a:pt x="147" y="214"/>
                    <a:pt x="147" y="222"/>
                  </a:cubicBezTo>
                  <a:cubicBezTo>
                    <a:pt x="147" y="230"/>
                    <a:pt x="143" y="237"/>
                    <a:pt x="137" y="242"/>
                  </a:cubicBezTo>
                  <a:cubicBezTo>
                    <a:pt x="190" y="242"/>
                    <a:pt x="190" y="242"/>
                    <a:pt x="190" y="242"/>
                  </a:cubicBezTo>
                  <a:cubicBezTo>
                    <a:pt x="198" y="242"/>
                    <a:pt x="204" y="236"/>
                    <a:pt x="204" y="22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4" y="59"/>
                    <a:pt x="198" y="53"/>
                    <a:pt x="190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4"/>
                  </a:cubicBezTo>
                  <a:cubicBezTo>
                    <a:pt x="122" y="33"/>
                    <a:pt x="125" y="31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1"/>
                    <a:pt x="82" y="33"/>
                    <a:pt x="85" y="34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36"/>
                    <a:pt x="7" y="242"/>
                    <a:pt x="15" y="242"/>
                  </a:cubicBezTo>
                  <a:cubicBezTo>
                    <a:pt x="68" y="242"/>
                    <a:pt x="68" y="242"/>
                    <a:pt x="68" y="242"/>
                  </a:cubicBezTo>
                  <a:cubicBezTo>
                    <a:pt x="61" y="237"/>
                    <a:pt x="57" y="230"/>
                    <a:pt x="57" y="222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9" name="Google Shape;1199;p49"/>
            <p:cNvSpPr/>
            <p:nvPr/>
          </p:nvSpPr>
          <p:spPr>
            <a:xfrm>
              <a:off x="1861110" y="3214987"/>
              <a:ext cx="212190" cy="179696"/>
            </a:xfrm>
            <a:custGeom>
              <a:avLst/>
              <a:gdLst/>
              <a:ahLst/>
              <a:cxnLst/>
              <a:rect l="l" t="t" r="r" b="b"/>
              <a:pathLst>
                <a:path w="241" h="204" extrusionOk="0">
                  <a:moveTo>
                    <a:pt x="20" y="57"/>
                  </a:moveTo>
                  <a:cubicBezTo>
                    <a:pt x="27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7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7" y="119"/>
                  </a:cubicBezTo>
                  <a:cubicBezTo>
                    <a:pt x="209" y="122"/>
                    <a:pt x="210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1" y="112"/>
                    <a:pt x="241" y="102"/>
                  </a:cubicBezTo>
                  <a:cubicBezTo>
                    <a:pt x="241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0" y="79"/>
                    <a:pt x="209" y="82"/>
                    <a:pt x="207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0" name="Google Shape;1200;p49"/>
            <p:cNvSpPr/>
            <p:nvPr/>
          </p:nvSpPr>
          <p:spPr>
            <a:xfrm>
              <a:off x="2040679" y="3214987"/>
              <a:ext cx="213433" cy="179696"/>
            </a:xfrm>
            <a:custGeom>
              <a:avLst/>
              <a:gdLst/>
              <a:ahLst/>
              <a:cxnLst/>
              <a:rect l="l" t="t" r="r" b="b"/>
              <a:pathLst>
                <a:path w="242" h="204" extrusionOk="0">
                  <a:moveTo>
                    <a:pt x="20" y="57"/>
                  </a:move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9"/>
                    <a:pt x="0" y="189"/>
                    <a:pt x="0" y="189"/>
                  </a:cubicBezTo>
                  <a:cubicBezTo>
                    <a:pt x="0" y="197"/>
                    <a:pt x="6" y="204"/>
                    <a:pt x="14" y="204"/>
                  </a:cubicBezTo>
                  <a:cubicBezTo>
                    <a:pt x="175" y="204"/>
                    <a:pt x="175" y="204"/>
                    <a:pt x="175" y="204"/>
                  </a:cubicBezTo>
                  <a:cubicBezTo>
                    <a:pt x="183" y="204"/>
                    <a:pt x="189" y="197"/>
                    <a:pt x="189" y="189"/>
                  </a:cubicBezTo>
                  <a:cubicBezTo>
                    <a:pt x="189" y="119"/>
                    <a:pt x="189" y="119"/>
                    <a:pt x="189" y="119"/>
                  </a:cubicBezTo>
                  <a:cubicBezTo>
                    <a:pt x="190" y="117"/>
                    <a:pt x="192" y="115"/>
                    <a:pt x="195" y="115"/>
                  </a:cubicBezTo>
                  <a:cubicBezTo>
                    <a:pt x="200" y="115"/>
                    <a:pt x="204" y="115"/>
                    <a:pt x="208" y="119"/>
                  </a:cubicBezTo>
                  <a:cubicBezTo>
                    <a:pt x="209" y="122"/>
                    <a:pt x="211" y="125"/>
                    <a:pt x="212" y="127"/>
                  </a:cubicBezTo>
                  <a:cubicBezTo>
                    <a:pt x="217" y="135"/>
                    <a:pt x="227" y="136"/>
                    <a:pt x="233" y="129"/>
                  </a:cubicBezTo>
                  <a:cubicBezTo>
                    <a:pt x="239" y="122"/>
                    <a:pt x="242" y="112"/>
                    <a:pt x="241" y="102"/>
                  </a:cubicBezTo>
                  <a:cubicBezTo>
                    <a:pt x="242" y="92"/>
                    <a:pt x="239" y="82"/>
                    <a:pt x="233" y="75"/>
                  </a:cubicBezTo>
                  <a:cubicBezTo>
                    <a:pt x="227" y="68"/>
                    <a:pt x="217" y="69"/>
                    <a:pt x="212" y="77"/>
                  </a:cubicBezTo>
                  <a:cubicBezTo>
                    <a:pt x="211" y="79"/>
                    <a:pt x="209" y="82"/>
                    <a:pt x="208" y="85"/>
                  </a:cubicBezTo>
                  <a:cubicBezTo>
                    <a:pt x="204" y="89"/>
                    <a:pt x="200" y="89"/>
                    <a:pt x="195" y="89"/>
                  </a:cubicBezTo>
                  <a:cubicBezTo>
                    <a:pt x="192" y="89"/>
                    <a:pt x="190" y="87"/>
                    <a:pt x="189" y="85"/>
                  </a:cubicBezTo>
                  <a:cubicBezTo>
                    <a:pt x="189" y="15"/>
                    <a:pt x="189" y="15"/>
                    <a:pt x="189" y="15"/>
                  </a:cubicBezTo>
                  <a:cubicBezTo>
                    <a:pt x="189" y="6"/>
                    <a:pt x="183" y="0"/>
                    <a:pt x="175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1" name="Google Shape;1201;p49"/>
            <p:cNvSpPr/>
            <p:nvPr/>
          </p:nvSpPr>
          <p:spPr>
            <a:xfrm>
              <a:off x="1674084" y="3714660"/>
              <a:ext cx="173666" cy="220353"/>
            </a:xfrm>
            <a:custGeom>
              <a:avLst/>
              <a:gdLst/>
              <a:ahLst/>
              <a:cxnLst/>
              <a:rect l="l" t="t" r="r" b="b"/>
              <a:pathLst>
                <a:path w="197" h="250" extrusionOk="0">
                  <a:moveTo>
                    <a:pt x="177" y="192"/>
                  </a:moveTo>
                  <a:cubicBezTo>
                    <a:pt x="169" y="192"/>
                    <a:pt x="162" y="189"/>
                    <a:pt x="157" y="183"/>
                  </a:cubicBezTo>
                  <a:cubicBezTo>
                    <a:pt x="150" y="174"/>
                    <a:pt x="146" y="161"/>
                    <a:pt x="146" y="147"/>
                  </a:cubicBezTo>
                  <a:cubicBezTo>
                    <a:pt x="146" y="134"/>
                    <a:pt x="150" y="121"/>
                    <a:pt x="157" y="112"/>
                  </a:cubicBezTo>
                  <a:cubicBezTo>
                    <a:pt x="162" y="106"/>
                    <a:pt x="169" y="103"/>
                    <a:pt x="177" y="103"/>
                  </a:cubicBezTo>
                  <a:cubicBezTo>
                    <a:pt x="185" y="103"/>
                    <a:pt x="192" y="106"/>
                    <a:pt x="197" y="113"/>
                  </a:cubicBezTo>
                  <a:cubicBezTo>
                    <a:pt x="197" y="67"/>
                    <a:pt x="197" y="67"/>
                    <a:pt x="197" y="67"/>
                  </a:cubicBezTo>
                  <a:cubicBezTo>
                    <a:pt x="197" y="59"/>
                    <a:pt x="191" y="53"/>
                    <a:pt x="182" y="53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18" y="52"/>
                    <a:pt x="115" y="50"/>
                    <a:pt x="115" y="47"/>
                  </a:cubicBezTo>
                  <a:cubicBezTo>
                    <a:pt x="115" y="42"/>
                    <a:pt x="115" y="38"/>
                    <a:pt x="120" y="35"/>
                  </a:cubicBezTo>
                  <a:cubicBezTo>
                    <a:pt x="122" y="33"/>
                    <a:pt x="125" y="32"/>
                    <a:pt x="128" y="30"/>
                  </a:cubicBezTo>
                  <a:cubicBezTo>
                    <a:pt x="136" y="25"/>
                    <a:pt x="137" y="15"/>
                    <a:pt x="129" y="9"/>
                  </a:cubicBezTo>
                  <a:cubicBezTo>
                    <a:pt x="122" y="3"/>
                    <a:pt x="112" y="0"/>
                    <a:pt x="102" y="1"/>
                  </a:cubicBezTo>
                  <a:cubicBezTo>
                    <a:pt x="93" y="0"/>
                    <a:pt x="82" y="3"/>
                    <a:pt x="75" y="9"/>
                  </a:cubicBezTo>
                  <a:cubicBezTo>
                    <a:pt x="68" y="15"/>
                    <a:pt x="69" y="25"/>
                    <a:pt x="77" y="30"/>
                  </a:cubicBezTo>
                  <a:cubicBezTo>
                    <a:pt x="80" y="32"/>
                    <a:pt x="82" y="33"/>
                    <a:pt x="85" y="35"/>
                  </a:cubicBezTo>
                  <a:cubicBezTo>
                    <a:pt x="89" y="38"/>
                    <a:pt x="90" y="42"/>
                    <a:pt x="89" y="47"/>
                  </a:cubicBezTo>
                  <a:cubicBezTo>
                    <a:pt x="89" y="50"/>
                    <a:pt x="87" y="52"/>
                    <a:pt x="85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7" y="53"/>
                    <a:pt x="0" y="59"/>
                    <a:pt x="0" y="67"/>
                  </a:cubicBezTo>
                  <a:cubicBezTo>
                    <a:pt x="0" y="235"/>
                    <a:pt x="0" y="235"/>
                    <a:pt x="0" y="235"/>
                  </a:cubicBezTo>
                  <a:cubicBezTo>
                    <a:pt x="0" y="243"/>
                    <a:pt x="7" y="250"/>
                    <a:pt x="15" y="250"/>
                  </a:cubicBezTo>
                  <a:cubicBezTo>
                    <a:pt x="182" y="250"/>
                    <a:pt x="182" y="250"/>
                    <a:pt x="182" y="250"/>
                  </a:cubicBezTo>
                  <a:cubicBezTo>
                    <a:pt x="191" y="250"/>
                    <a:pt x="197" y="243"/>
                    <a:pt x="197" y="235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2" y="189"/>
                    <a:pt x="185" y="192"/>
                    <a:pt x="177" y="192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2" name="Google Shape;1202;p49"/>
            <p:cNvSpPr/>
            <p:nvPr/>
          </p:nvSpPr>
          <p:spPr>
            <a:xfrm>
              <a:off x="1674084" y="3214987"/>
              <a:ext cx="219646" cy="173489"/>
            </a:xfrm>
            <a:custGeom>
              <a:avLst/>
              <a:gdLst/>
              <a:ahLst/>
              <a:cxnLst/>
              <a:rect l="l" t="t" r="r" b="b"/>
              <a:pathLst>
                <a:path w="249" h="197" extrusionOk="0">
                  <a:moveTo>
                    <a:pt x="57" y="177"/>
                  </a:moveTo>
                  <a:cubicBezTo>
                    <a:pt x="57" y="169"/>
                    <a:pt x="61" y="162"/>
                    <a:pt x="67" y="157"/>
                  </a:cubicBezTo>
                  <a:cubicBezTo>
                    <a:pt x="76" y="149"/>
                    <a:pt x="88" y="146"/>
                    <a:pt x="102" y="146"/>
                  </a:cubicBezTo>
                  <a:cubicBezTo>
                    <a:pt x="116" y="146"/>
                    <a:pt x="129" y="149"/>
                    <a:pt x="137" y="157"/>
                  </a:cubicBezTo>
                  <a:cubicBezTo>
                    <a:pt x="144" y="162"/>
                    <a:pt x="147" y="169"/>
                    <a:pt x="147" y="177"/>
                  </a:cubicBezTo>
                  <a:cubicBezTo>
                    <a:pt x="147" y="185"/>
                    <a:pt x="143" y="192"/>
                    <a:pt x="137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1" y="197"/>
                    <a:pt x="197" y="190"/>
                    <a:pt x="197" y="182"/>
                  </a:cubicBezTo>
                  <a:cubicBezTo>
                    <a:pt x="197" y="119"/>
                    <a:pt x="197" y="119"/>
                    <a:pt x="197" y="119"/>
                  </a:cubicBezTo>
                  <a:cubicBezTo>
                    <a:pt x="198" y="117"/>
                    <a:pt x="200" y="115"/>
                    <a:pt x="202" y="115"/>
                  </a:cubicBezTo>
                  <a:cubicBezTo>
                    <a:pt x="207" y="115"/>
                    <a:pt x="212" y="115"/>
                    <a:pt x="215" y="119"/>
                  </a:cubicBezTo>
                  <a:cubicBezTo>
                    <a:pt x="217" y="122"/>
                    <a:pt x="218" y="125"/>
                    <a:pt x="220" y="127"/>
                  </a:cubicBezTo>
                  <a:cubicBezTo>
                    <a:pt x="225" y="135"/>
                    <a:pt x="235" y="136"/>
                    <a:pt x="241" y="129"/>
                  </a:cubicBezTo>
                  <a:cubicBezTo>
                    <a:pt x="247" y="122"/>
                    <a:pt x="249" y="112"/>
                    <a:pt x="249" y="102"/>
                  </a:cubicBezTo>
                  <a:cubicBezTo>
                    <a:pt x="249" y="92"/>
                    <a:pt x="247" y="82"/>
                    <a:pt x="241" y="75"/>
                  </a:cubicBezTo>
                  <a:cubicBezTo>
                    <a:pt x="235" y="68"/>
                    <a:pt x="225" y="69"/>
                    <a:pt x="220" y="77"/>
                  </a:cubicBezTo>
                  <a:cubicBezTo>
                    <a:pt x="218" y="79"/>
                    <a:pt x="217" y="82"/>
                    <a:pt x="215" y="85"/>
                  </a:cubicBezTo>
                  <a:cubicBezTo>
                    <a:pt x="212" y="89"/>
                    <a:pt x="207" y="89"/>
                    <a:pt x="202" y="89"/>
                  </a:cubicBezTo>
                  <a:cubicBezTo>
                    <a:pt x="200" y="89"/>
                    <a:pt x="198" y="87"/>
                    <a:pt x="197" y="85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1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5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7" y="197"/>
                    <a:pt x="15" y="197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1" y="192"/>
                    <a:pt x="57" y="185"/>
                    <a:pt x="57" y="177"/>
                  </a:cubicBezTo>
                  <a:close/>
                </a:path>
              </a:pathLst>
            </a:custGeom>
            <a:solidFill>
              <a:srgbClr val="A61C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3" name="Google Shape;1203;p49"/>
            <p:cNvSpPr/>
            <p:nvPr/>
          </p:nvSpPr>
          <p:spPr>
            <a:xfrm>
              <a:off x="1995010" y="3754076"/>
              <a:ext cx="212501" cy="180938"/>
            </a:xfrm>
            <a:custGeom>
              <a:avLst/>
              <a:gdLst/>
              <a:ahLst/>
              <a:cxnLst/>
              <a:rect l="l" t="t" r="r" b="b"/>
              <a:pathLst>
                <a:path w="241" h="205" extrusionOk="0">
                  <a:moveTo>
                    <a:pt x="221" y="147"/>
                  </a:moveTo>
                  <a:cubicBezTo>
                    <a:pt x="214" y="147"/>
                    <a:pt x="206" y="144"/>
                    <a:pt x="201" y="138"/>
                  </a:cubicBezTo>
                  <a:cubicBezTo>
                    <a:pt x="194" y="129"/>
                    <a:pt x="190" y="116"/>
                    <a:pt x="190" y="102"/>
                  </a:cubicBezTo>
                  <a:cubicBezTo>
                    <a:pt x="190" y="89"/>
                    <a:pt x="194" y="76"/>
                    <a:pt x="201" y="67"/>
                  </a:cubicBezTo>
                  <a:cubicBezTo>
                    <a:pt x="206" y="61"/>
                    <a:pt x="214" y="58"/>
                    <a:pt x="221" y="58"/>
                  </a:cubicBezTo>
                  <a:cubicBezTo>
                    <a:pt x="229" y="58"/>
                    <a:pt x="236" y="61"/>
                    <a:pt x="241" y="68"/>
                  </a:cubicBezTo>
                  <a:cubicBezTo>
                    <a:pt x="241" y="15"/>
                    <a:pt x="241" y="15"/>
                    <a:pt x="241" y="15"/>
                  </a:cubicBezTo>
                  <a:cubicBezTo>
                    <a:pt x="241" y="7"/>
                    <a:pt x="235" y="0"/>
                    <a:pt x="22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8" y="0"/>
                    <a:pt x="52" y="7"/>
                    <a:pt x="52" y="15"/>
                  </a:cubicBezTo>
                  <a:cubicBezTo>
                    <a:pt x="52" y="85"/>
                    <a:pt x="52" y="85"/>
                    <a:pt x="52" y="85"/>
                  </a:cubicBezTo>
                  <a:cubicBezTo>
                    <a:pt x="51" y="87"/>
                    <a:pt x="49" y="89"/>
                    <a:pt x="46" y="90"/>
                  </a:cubicBezTo>
                  <a:cubicBezTo>
                    <a:pt x="41" y="90"/>
                    <a:pt x="37" y="90"/>
                    <a:pt x="34" y="85"/>
                  </a:cubicBezTo>
                  <a:cubicBezTo>
                    <a:pt x="32" y="83"/>
                    <a:pt x="31" y="80"/>
                    <a:pt x="29" y="77"/>
                  </a:cubicBezTo>
                  <a:cubicBezTo>
                    <a:pt x="24" y="69"/>
                    <a:pt x="14" y="68"/>
                    <a:pt x="8" y="75"/>
                  </a:cubicBezTo>
                  <a:cubicBezTo>
                    <a:pt x="2" y="83"/>
                    <a:pt x="0" y="93"/>
                    <a:pt x="0" y="102"/>
                  </a:cubicBezTo>
                  <a:cubicBezTo>
                    <a:pt x="0" y="112"/>
                    <a:pt x="2" y="122"/>
                    <a:pt x="8" y="129"/>
                  </a:cubicBezTo>
                  <a:cubicBezTo>
                    <a:pt x="14" y="137"/>
                    <a:pt x="24" y="136"/>
                    <a:pt x="29" y="128"/>
                  </a:cubicBezTo>
                  <a:cubicBezTo>
                    <a:pt x="31" y="125"/>
                    <a:pt x="32" y="122"/>
                    <a:pt x="34" y="120"/>
                  </a:cubicBezTo>
                  <a:cubicBezTo>
                    <a:pt x="37" y="115"/>
                    <a:pt x="41" y="115"/>
                    <a:pt x="46" y="115"/>
                  </a:cubicBezTo>
                  <a:cubicBezTo>
                    <a:pt x="49" y="115"/>
                    <a:pt x="51" y="118"/>
                    <a:pt x="52" y="120"/>
                  </a:cubicBezTo>
                  <a:cubicBezTo>
                    <a:pt x="52" y="190"/>
                    <a:pt x="52" y="190"/>
                    <a:pt x="52" y="190"/>
                  </a:cubicBezTo>
                  <a:cubicBezTo>
                    <a:pt x="52" y="198"/>
                    <a:pt x="58" y="205"/>
                    <a:pt x="67" y="205"/>
                  </a:cubicBezTo>
                  <a:cubicBezTo>
                    <a:pt x="227" y="205"/>
                    <a:pt x="227" y="205"/>
                    <a:pt x="227" y="205"/>
                  </a:cubicBezTo>
                  <a:cubicBezTo>
                    <a:pt x="235" y="205"/>
                    <a:pt x="241" y="198"/>
                    <a:pt x="241" y="190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36" y="144"/>
                    <a:pt x="229" y="147"/>
                    <a:pt x="221" y="147"/>
                  </a:cubicBezTo>
                  <a:close/>
                </a:path>
              </a:pathLst>
            </a:custGeom>
            <a:solidFill>
              <a:srgbClr val="3D85C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4" name="Google Shape;1204;p49"/>
            <p:cNvSpPr/>
            <p:nvPr/>
          </p:nvSpPr>
          <p:spPr>
            <a:xfrm>
              <a:off x="2220560" y="3214987"/>
              <a:ext cx="173666" cy="219422"/>
            </a:xfrm>
            <a:custGeom>
              <a:avLst/>
              <a:gdLst/>
              <a:ahLst/>
              <a:cxnLst/>
              <a:rect l="l" t="t" r="r" b="b"/>
              <a:pathLst>
                <a:path w="197" h="249" extrusionOk="0">
                  <a:moveTo>
                    <a:pt x="0" y="15"/>
                  </a:moveTo>
                  <a:cubicBezTo>
                    <a:pt x="0" y="67"/>
                    <a:pt x="0" y="67"/>
                    <a:pt x="0" y="67"/>
                  </a:cubicBezTo>
                  <a:cubicBezTo>
                    <a:pt x="5" y="61"/>
                    <a:pt x="12" y="57"/>
                    <a:pt x="20" y="57"/>
                  </a:cubicBezTo>
                  <a:cubicBezTo>
                    <a:pt x="28" y="57"/>
                    <a:pt x="35" y="61"/>
                    <a:pt x="40" y="67"/>
                  </a:cubicBezTo>
                  <a:cubicBezTo>
                    <a:pt x="47" y="76"/>
                    <a:pt x="51" y="88"/>
                    <a:pt x="51" y="102"/>
                  </a:cubicBezTo>
                  <a:cubicBezTo>
                    <a:pt x="51" y="116"/>
                    <a:pt x="47" y="128"/>
                    <a:pt x="40" y="137"/>
                  </a:cubicBezTo>
                  <a:cubicBezTo>
                    <a:pt x="35" y="143"/>
                    <a:pt x="28" y="147"/>
                    <a:pt x="20" y="147"/>
                  </a:cubicBezTo>
                  <a:cubicBezTo>
                    <a:pt x="12" y="147"/>
                    <a:pt x="5" y="143"/>
                    <a:pt x="0" y="137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190"/>
                    <a:pt x="6" y="197"/>
                    <a:pt x="15" y="197"/>
                  </a:cubicBezTo>
                  <a:cubicBezTo>
                    <a:pt x="77" y="197"/>
                    <a:pt x="77" y="197"/>
                    <a:pt x="77" y="197"/>
                  </a:cubicBezTo>
                  <a:cubicBezTo>
                    <a:pt x="80" y="198"/>
                    <a:pt x="82" y="199"/>
                    <a:pt x="82" y="202"/>
                  </a:cubicBezTo>
                  <a:cubicBezTo>
                    <a:pt x="82" y="207"/>
                    <a:pt x="82" y="212"/>
                    <a:pt x="77" y="215"/>
                  </a:cubicBezTo>
                  <a:cubicBezTo>
                    <a:pt x="75" y="217"/>
                    <a:pt x="72" y="218"/>
                    <a:pt x="69" y="219"/>
                  </a:cubicBezTo>
                  <a:cubicBezTo>
                    <a:pt x="61" y="224"/>
                    <a:pt x="60" y="235"/>
                    <a:pt x="68" y="241"/>
                  </a:cubicBezTo>
                  <a:cubicBezTo>
                    <a:pt x="75" y="247"/>
                    <a:pt x="85" y="249"/>
                    <a:pt x="95" y="249"/>
                  </a:cubicBezTo>
                  <a:cubicBezTo>
                    <a:pt x="104" y="249"/>
                    <a:pt x="115" y="247"/>
                    <a:pt x="122" y="241"/>
                  </a:cubicBezTo>
                  <a:cubicBezTo>
                    <a:pt x="129" y="235"/>
                    <a:pt x="128" y="224"/>
                    <a:pt x="120" y="219"/>
                  </a:cubicBezTo>
                  <a:cubicBezTo>
                    <a:pt x="118" y="218"/>
                    <a:pt x="115" y="217"/>
                    <a:pt x="112" y="215"/>
                  </a:cubicBezTo>
                  <a:cubicBezTo>
                    <a:pt x="108" y="212"/>
                    <a:pt x="107" y="207"/>
                    <a:pt x="108" y="202"/>
                  </a:cubicBezTo>
                  <a:cubicBezTo>
                    <a:pt x="108" y="199"/>
                    <a:pt x="110" y="198"/>
                    <a:pt x="112" y="197"/>
                  </a:cubicBezTo>
                  <a:cubicBezTo>
                    <a:pt x="182" y="197"/>
                    <a:pt x="182" y="197"/>
                    <a:pt x="182" y="197"/>
                  </a:cubicBezTo>
                  <a:cubicBezTo>
                    <a:pt x="190" y="197"/>
                    <a:pt x="197" y="190"/>
                    <a:pt x="197" y="182"/>
                  </a:cubicBezTo>
                  <a:cubicBezTo>
                    <a:pt x="197" y="15"/>
                    <a:pt x="197" y="15"/>
                    <a:pt x="197" y="15"/>
                  </a:cubicBezTo>
                  <a:cubicBezTo>
                    <a:pt x="197" y="6"/>
                    <a:pt x="190" y="0"/>
                    <a:pt x="18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6"/>
                    <a:pt x="0" y="15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5" name="Google Shape;1205;p49"/>
            <p:cNvSpPr/>
            <p:nvPr/>
          </p:nvSpPr>
          <p:spPr>
            <a:xfrm>
              <a:off x="2214346" y="3400890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1"/>
                    <a:pt x="102" y="51"/>
                  </a:cubicBezTo>
                  <a:cubicBezTo>
                    <a:pt x="88" y="51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2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2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2"/>
                  </a:cubicBezTo>
                  <a:cubicBezTo>
                    <a:pt x="68" y="217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7"/>
                    <a:pt x="127" y="212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2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2"/>
                    <a:pt x="147" y="2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6" name="Google Shape;1206;p49"/>
            <p:cNvSpPr/>
            <p:nvPr/>
          </p:nvSpPr>
          <p:spPr>
            <a:xfrm>
              <a:off x="1814198" y="3754076"/>
              <a:ext cx="213433" cy="180938"/>
            </a:xfrm>
            <a:custGeom>
              <a:avLst/>
              <a:gdLst/>
              <a:ahLst/>
              <a:cxnLst/>
              <a:rect l="l" t="t" r="r" b="b"/>
              <a:pathLst>
                <a:path w="242" h="205" extrusionOk="0">
                  <a:moveTo>
                    <a:pt x="222" y="147"/>
                  </a:moveTo>
                  <a:cubicBezTo>
                    <a:pt x="214" y="147"/>
                    <a:pt x="207" y="144"/>
                    <a:pt x="202" y="138"/>
                  </a:cubicBezTo>
                  <a:cubicBezTo>
                    <a:pt x="195" y="129"/>
                    <a:pt x="191" y="116"/>
                    <a:pt x="191" y="102"/>
                  </a:cubicBezTo>
                  <a:cubicBezTo>
                    <a:pt x="191" y="89"/>
                    <a:pt x="195" y="76"/>
                    <a:pt x="202" y="67"/>
                  </a:cubicBezTo>
                  <a:cubicBezTo>
                    <a:pt x="207" y="61"/>
                    <a:pt x="214" y="58"/>
                    <a:pt x="222" y="58"/>
                  </a:cubicBezTo>
                  <a:cubicBezTo>
                    <a:pt x="230" y="58"/>
                    <a:pt x="237" y="61"/>
                    <a:pt x="242" y="68"/>
                  </a:cubicBezTo>
                  <a:cubicBezTo>
                    <a:pt x="242" y="15"/>
                    <a:pt x="242" y="15"/>
                    <a:pt x="242" y="15"/>
                  </a:cubicBezTo>
                  <a:cubicBezTo>
                    <a:pt x="242" y="7"/>
                    <a:pt x="236" y="0"/>
                    <a:pt x="228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3" y="7"/>
                    <a:pt x="53" y="15"/>
                  </a:cubicBezTo>
                  <a:cubicBezTo>
                    <a:pt x="53" y="85"/>
                    <a:pt x="53" y="85"/>
                    <a:pt x="53" y="85"/>
                  </a:cubicBezTo>
                  <a:cubicBezTo>
                    <a:pt x="52" y="87"/>
                    <a:pt x="50" y="89"/>
                    <a:pt x="47" y="90"/>
                  </a:cubicBezTo>
                  <a:cubicBezTo>
                    <a:pt x="42" y="90"/>
                    <a:pt x="38" y="90"/>
                    <a:pt x="34" y="85"/>
                  </a:cubicBezTo>
                  <a:cubicBezTo>
                    <a:pt x="33" y="83"/>
                    <a:pt x="32" y="80"/>
                    <a:pt x="30" y="77"/>
                  </a:cubicBezTo>
                  <a:cubicBezTo>
                    <a:pt x="25" y="69"/>
                    <a:pt x="15" y="68"/>
                    <a:pt x="9" y="75"/>
                  </a:cubicBezTo>
                  <a:cubicBezTo>
                    <a:pt x="3" y="83"/>
                    <a:pt x="0" y="93"/>
                    <a:pt x="1" y="102"/>
                  </a:cubicBezTo>
                  <a:cubicBezTo>
                    <a:pt x="0" y="112"/>
                    <a:pt x="3" y="122"/>
                    <a:pt x="9" y="129"/>
                  </a:cubicBezTo>
                  <a:cubicBezTo>
                    <a:pt x="15" y="137"/>
                    <a:pt x="25" y="136"/>
                    <a:pt x="30" y="128"/>
                  </a:cubicBezTo>
                  <a:cubicBezTo>
                    <a:pt x="32" y="125"/>
                    <a:pt x="33" y="122"/>
                    <a:pt x="34" y="120"/>
                  </a:cubicBezTo>
                  <a:cubicBezTo>
                    <a:pt x="38" y="115"/>
                    <a:pt x="42" y="115"/>
                    <a:pt x="47" y="115"/>
                  </a:cubicBezTo>
                  <a:cubicBezTo>
                    <a:pt x="50" y="115"/>
                    <a:pt x="52" y="118"/>
                    <a:pt x="53" y="120"/>
                  </a:cubicBezTo>
                  <a:cubicBezTo>
                    <a:pt x="53" y="190"/>
                    <a:pt x="53" y="190"/>
                    <a:pt x="53" y="190"/>
                  </a:cubicBezTo>
                  <a:cubicBezTo>
                    <a:pt x="53" y="198"/>
                    <a:pt x="59" y="205"/>
                    <a:pt x="67" y="205"/>
                  </a:cubicBezTo>
                  <a:cubicBezTo>
                    <a:pt x="228" y="205"/>
                    <a:pt x="228" y="205"/>
                    <a:pt x="228" y="205"/>
                  </a:cubicBezTo>
                  <a:cubicBezTo>
                    <a:pt x="236" y="205"/>
                    <a:pt x="242" y="198"/>
                    <a:pt x="242" y="190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37" y="144"/>
                    <a:pt x="230" y="147"/>
                    <a:pt x="222" y="147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7" name="Google Shape;1207;p49"/>
            <p:cNvSpPr/>
            <p:nvPr/>
          </p:nvSpPr>
          <p:spPr>
            <a:xfrm>
              <a:off x="2214346" y="3580587"/>
              <a:ext cx="179880" cy="213215"/>
            </a:xfrm>
            <a:custGeom>
              <a:avLst/>
              <a:gdLst/>
              <a:ahLst/>
              <a:cxnLst/>
              <a:rect l="l" t="t" r="r" b="b"/>
              <a:pathLst>
                <a:path w="204" h="242" extrusionOk="0">
                  <a:moveTo>
                    <a:pt x="147" y="20"/>
                  </a:moveTo>
                  <a:cubicBezTo>
                    <a:pt x="147" y="28"/>
                    <a:pt x="143" y="35"/>
                    <a:pt x="137" y="40"/>
                  </a:cubicBezTo>
                  <a:cubicBezTo>
                    <a:pt x="128" y="48"/>
                    <a:pt x="116" y="52"/>
                    <a:pt x="102" y="51"/>
                  </a:cubicBezTo>
                  <a:cubicBezTo>
                    <a:pt x="88" y="52"/>
                    <a:pt x="75" y="48"/>
                    <a:pt x="67" y="40"/>
                  </a:cubicBezTo>
                  <a:cubicBezTo>
                    <a:pt x="60" y="35"/>
                    <a:pt x="57" y="28"/>
                    <a:pt x="57" y="20"/>
                  </a:cubicBezTo>
                  <a:cubicBezTo>
                    <a:pt x="57" y="13"/>
                    <a:pt x="61" y="5"/>
                    <a:pt x="67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83"/>
                    <a:pt x="6" y="190"/>
                    <a:pt x="14" y="190"/>
                  </a:cubicBezTo>
                  <a:cubicBezTo>
                    <a:pt x="84" y="190"/>
                    <a:pt x="84" y="190"/>
                    <a:pt x="84" y="190"/>
                  </a:cubicBezTo>
                  <a:cubicBezTo>
                    <a:pt x="87" y="191"/>
                    <a:pt x="89" y="193"/>
                    <a:pt x="89" y="195"/>
                  </a:cubicBezTo>
                  <a:cubicBezTo>
                    <a:pt x="89" y="200"/>
                    <a:pt x="89" y="205"/>
                    <a:pt x="84" y="208"/>
                  </a:cubicBezTo>
                  <a:cubicBezTo>
                    <a:pt x="82" y="210"/>
                    <a:pt x="79" y="211"/>
                    <a:pt x="76" y="213"/>
                  </a:cubicBezTo>
                  <a:cubicBezTo>
                    <a:pt x="68" y="218"/>
                    <a:pt x="67" y="228"/>
                    <a:pt x="75" y="234"/>
                  </a:cubicBezTo>
                  <a:cubicBezTo>
                    <a:pt x="82" y="240"/>
                    <a:pt x="92" y="242"/>
                    <a:pt x="102" y="242"/>
                  </a:cubicBezTo>
                  <a:cubicBezTo>
                    <a:pt x="111" y="242"/>
                    <a:pt x="122" y="240"/>
                    <a:pt x="129" y="234"/>
                  </a:cubicBezTo>
                  <a:cubicBezTo>
                    <a:pt x="136" y="228"/>
                    <a:pt x="135" y="218"/>
                    <a:pt x="127" y="213"/>
                  </a:cubicBezTo>
                  <a:cubicBezTo>
                    <a:pt x="125" y="211"/>
                    <a:pt x="122" y="210"/>
                    <a:pt x="119" y="208"/>
                  </a:cubicBezTo>
                  <a:cubicBezTo>
                    <a:pt x="115" y="205"/>
                    <a:pt x="114" y="200"/>
                    <a:pt x="115" y="195"/>
                  </a:cubicBezTo>
                  <a:cubicBezTo>
                    <a:pt x="115" y="193"/>
                    <a:pt x="117" y="191"/>
                    <a:pt x="119" y="190"/>
                  </a:cubicBezTo>
                  <a:cubicBezTo>
                    <a:pt x="189" y="190"/>
                    <a:pt x="189" y="190"/>
                    <a:pt x="189" y="190"/>
                  </a:cubicBezTo>
                  <a:cubicBezTo>
                    <a:pt x="197" y="190"/>
                    <a:pt x="204" y="183"/>
                    <a:pt x="204" y="175"/>
                  </a:cubicBezTo>
                  <a:cubicBezTo>
                    <a:pt x="204" y="15"/>
                    <a:pt x="204" y="15"/>
                    <a:pt x="204" y="15"/>
                  </a:cubicBezTo>
                  <a:cubicBezTo>
                    <a:pt x="204" y="7"/>
                    <a:pt x="197" y="0"/>
                    <a:pt x="189" y="0"/>
                  </a:cubicBezTo>
                  <a:cubicBezTo>
                    <a:pt x="137" y="0"/>
                    <a:pt x="137" y="0"/>
                    <a:pt x="137" y="0"/>
                  </a:cubicBezTo>
                  <a:cubicBezTo>
                    <a:pt x="143" y="5"/>
                    <a:pt x="147" y="13"/>
                    <a:pt x="147" y="2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8" name="Google Shape;1208;p49"/>
            <p:cNvSpPr/>
            <p:nvPr/>
          </p:nvSpPr>
          <p:spPr>
            <a:xfrm>
              <a:off x="2174890" y="3760283"/>
              <a:ext cx="219335" cy="174731"/>
            </a:xfrm>
            <a:custGeom>
              <a:avLst/>
              <a:gdLst/>
              <a:ahLst/>
              <a:cxnLst/>
              <a:rect l="l" t="t" r="r" b="b"/>
              <a:pathLst>
                <a:path w="249" h="198" extrusionOk="0">
                  <a:moveTo>
                    <a:pt x="192" y="21"/>
                  </a:moveTo>
                  <a:cubicBezTo>
                    <a:pt x="192" y="28"/>
                    <a:pt x="188" y="35"/>
                    <a:pt x="182" y="41"/>
                  </a:cubicBezTo>
                  <a:cubicBezTo>
                    <a:pt x="173" y="48"/>
                    <a:pt x="161" y="52"/>
                    <a:pt x="147" y="52"/>
                  </a:cubicBezTo>
                  <a:cubicBezTo>
                    <a:pt x="133" y="52"/>
                    <a:pt x="120" y="48"/>
                    <a:pt x="112" y="41"/>
                  </a:cubicBezTo>
                  <a:cubicBezTo>
                    <a:pt x="105" y="35"/>
                    <a:pt x="102" y="28"/>
                    <a:pt x="102" y="21"/>
                  </a:cubicBezTo>
                  <a:cubicBezTo>
                    <a:pt x="102" y="13"/>
                    <a:pt x="106" y="5"/>
                    <a:pt x="112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59" y="0"/>
                    <a:pt x="52" y="7"/>
                    <a:pt x="52" y="15"/>
                  </a:cubicBezTo>
                  <a:cubicBezTo>
                    <a:pt x="52" y="78"/>
                    <a:pt x="52" y="78"/>
                    <a:pt x="52" y="78"/>
                  </a:cubicBezTo>
                  <a:cubicBezTo>
                    <a:pt x="51" y="80"/>
                    <a:pt x="49" y="82"/>
                    <a:pt x="47" y="83"/>
                  </a:cubicBezTo>
                  <a:cubicBezTo>
                    <a:pt x="42" y="83"/>
                    <a:pt x="37" y="83"/>
                    <a:pt x="34" y="78"/>
                  </a:cubicBezTo>
                  <a:cubicBezTo>
                    <a:pt x="32" y="76"/>
                    <a:pt x="31" y="73"/>
                    <a:pt x="29" y="70"/>
                  </a:cubicBezTo>
                  <a:cubicBezTo>
                    <a:pt x="24" y="62"/>
                    <a:pt x="14" y="61"/>
                    <a:pt x="8" y="68"/>
                  </a:cubicBezTo>
                  <a:cubicBezTo>
                    <a:pt x="2" y="76"/>
                    <a:pt x="0" y="86"/>
                    <a:pt x="0" y="95"/>
                  </a:cubicBezTo>
                  <a:cubicBezTo>
                    <a:pt x="0" y="105"/>
                    <a:pt x="2" y="115"/>
                    <a:pt x="8" y="122"/>
                  </a:cubicBezTo>
                  <a:cubicBezTo>
                    <a:pt x="14" y="130"/>
                    <a:pt x="24" y="129"/>
                    <a:pt x="29" y="121"/>
                  </a:cubicBezTo>
                  <a:cubicBezTo>
                    <a:pt x="31" y="118"/>
                    <a:pt x="32" y="115"/>
                    <a:pt x="34" y="113"/>
                  </a:cubicBezTo>
                  <a:cubicBezTo>
                    <a:pt x="37" y="108"/>
                    <a:pt x="42" y="108"/>
                    <a:pt x="47" y="108"/>
                  </a:cubicBezTo>
                  <a:cubicBezTo>
                    <a:pt x="49" y="108"/>
                    <a:pt x="51" y="111"/>
                    <a:pt x="52" y="11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2" y="191"/>
                    <a:pt x="59" y="198"/>
                    <a:pt x="67" y="198"/>
                  </a:cubicBezTo>
                  <a:cubicBezTo>
                    <a:pt x="234" y="198"/>
                    <a:pt x="234" y="198"/>
                    <a:pt x="234" y="198"/>
                  </a:cubicBezTo>
                  <a:cubicBezTo>
                    <a:pt x="242" y="198"/>
                    <a:pt x="249" y="191"/>
                    <a:pt x="249" y="183"/>
                  </a:cubicBezTo>
                  <a:cubicBezTo>
                    <a:pt x="249" y="15"/>
                    <a:pt x="249" y="15"/>
                    <a:pt x="249" y="15"/>
                  </a:cubicBezTo>
                  <a:cubicBezTo>
                    <a:pt x="249" y="7"/>
                    <a:pt x="242" y="0"/>
                    <a:pt x="234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8" y="5"/>
                    <a:pt x="192" y="13"/>
                    <a:pt x="192" y="21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9" name="Google Shape;1209;p49"/>
          <p:cNvGrpSpPr/>
          <p:nvPr/>
        </p:nvGrpSpPr>
        <p:grpSpPr>
          <a:xfrm>
            <a:off x="1138094" y="2257421"/>
            <a:ext cx="445578" cy="445773"/>
            <a:chOff x="557511" y="3214925"/>
            <a:chExt cx="719836" cy="720150"/>
          </a:xfrm>
        </p:grpSpPr>
        <p:sp>
          <p:nvSpPr>
            <p:cNvPr id="1210" name="Google Shape;1210;p49"/>
            <p:cNvSpPr/>
            <p:nvPr/>
          </p:nvSpPr>
          <p:spPr>
            <a:xfrm>
              <a:off x="557511" y="3214925"/>
              <a:ext cx="434543" cy="347863"/>
            </a:xfrm>
            <a:custGeom>
              <a:avLst/>
              <a:gdLst/>
              <a:ahLst/>
              <a:cxnLst/>
              <a:rect l="l" t="t" r="r" b="b"/>
              <a:pathLst>
                <a:path w="515" h="412" extrusionOk="0">
                  <a:moveTo>
                    <a:pt x="159" y="412"/>
                  </a:moveTo>
                  <a:cubicBezTo>
                    <a:pt x="147" y="402"/>
                    <a:pt x="139" y="388"/>
                    <a:pt x="139" y="373"/>
                  </a:cubicBezTo>
                  <a:cubicBezTo>
                    <a:pt x="139" y="358"/>
                    <a:pt x="146" y="344"/>
                    <a:pt x="158" y="334"/>
                  </a:cubicBezTo>
                  <a:cubicBezTo>
                    <a:pt x="175" y="319"/>
                    <a:pt x="200" y="312"/>
                    <a:pt x="227" y="312"/>
                  </a:cubicBezTo>
                  <a:cubicBezTo>
                    <a:pt x="254" y="312"/>
                    <a:pt x="278" y="319"/>
                    <a:pt x="296" y="334"/>
                  </a:cubicBezTo>
                  <a:cubicBezTo>
                    <a:pt x="307" y="344"/>
                    <a:pt x="314" y="358"/>
                    <a:pt x="314" y="373"/>
                  </a:cubicBezTo>
                  <a:cubicBezTo>
                    <a:pt x="314" y="388"/>
                    <a:pt x="307" y="402"/>
                    <a:pt x="295" y="412"/>
                  </a:cubicBezTo>
                  <a:cubicBezTo>
                    <a:pt x="402" y="412"/>
                    <a:pt x="402" y="412"/>
                    <a:pt x="402" y="412"/>
                  </a:cubicBezTo>
                  <a:cubicBezTo>
                    <a:pt x="408" y="412"/>
                    <a:pt x="413" y="407"/>
                    <a:pt x="413" y="401"/>
                  </a:cubicBezTo>
                  <a:cubicBezTo>
                    <a:pt x="413" y="262"/>
                    <a:pt x="413" y="262"/>
                    <a:pt x="413" y="262"/>
                  </a:cubicBezTo>
                  <a:cubicBezTo>
                    <a:pt x="414" y="258"/>
                    <a:pt x="418" y="253"/>
                    <a:pt x="423" y="253"/>
                  </a:cubicBezTo>
                  <a:cubicBezTo>
                    <a:pt x="433" y="253"/>
                    <a:pt x="442" y="253"/>
                    <a:pt x="448" y="262"/>
                  </a:cubicBezTo>
                  <a:cubicBezTo>
                    <a:pt x="452" y="267"/>
                    <a:pt x="454" y="272"/>
                    <a:pt x="457" y="277"/>
                  </a:cubicBezTo>
                  <a:cubicBezTo>
                    <a:pt x="467" y="293"/>
                    <a:pt x="487" y="294"/>
                    <a:pt x="499" y="280"/>
                  </a:cubicBezTo>
                  <a:cubicBezTo>
                    <a:pt x="510" y="266"/>
                    <a:pt x="515" y="246"/>
                    <a:pt x="514" y="228"/>
                  </a:cubicBezTo>
                  <a:cubicBezTo>
                    <a:pt x="515" y="210"/>
                    <a:pt x="510" y="190"/>
                    <a:pt x="499" y="176"/>
                  </a:cubicBezTo>
                  <a:cubicBezTo>
                    <a:pt x="487" y="161"/>
                    <a:pt x="467" y="162"/>
                    <a:pt x="457" y="178"/>
                  </a:cubicBezTo>
                  <a:cubicBezTo>
                    <a:pt x="454" y="183"/>
                    <a:pt x="452" y="189"/>
                    <a:pt x="448" y="194"/>
                  </a:cubicBezTo>
                  <a:cubicBezTo>
                    <a:pt x="442" y="203"/>
                    <a:pt x="433" y="203"/>
                    <a:pt x="423" y="203"/>
                  </a:cubicBezTo>
                  <a:cubicBezTo>
                    <a:pt x="418" y="202"/>
                    <a:pt x="414" y="198"/>
                    <a:pt x="413" y="194"/>
                  </a:cubicBezTo>
                  <a:cubicBezTo>
                    <a:pt x="413" y="12"/>
                    <a:pt x="413" y="12"/>
                    <a:pt x="413" y="12"/>
                  </a:cubicBezTo>
                  <a:cubicBezTo>
                    <a:pt x="413" y="5"/>
                    <a:pt x="408" y="0"/>
                    <a:pt x="40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cubicBezTo>
                    <a:pt x="0" y="401"/>
                    <a:pt x="0" y="401"/>
                    <a:pt x="0" y="401"/>
                  </a:cubicBezTo>
                  <a:cubicBezTo>
                    <a:pt x="0" y="407"/>
                    <a:pt x="5" y="412"/>
                    <a:pt x="11" y="412"/>
                  </a:cubicBezTo>
                  <a:lnTo>
                    <a:pt x="159" y="4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1" name="Google Shape;1211;p49"/>
            <p:cNvSpPr/>
            <p:nvPr/>
          </p:nvSpPr>
          <p:spPr>
            <a:xfrm>
              <a:off x="929646" y="3214925"/>
              <a:ext cx="347700" cy="434664"/>
            </a:xfrm>
            <a:custGeom>
              <a:avLst/>
              <a:gdLst/>
              <a:ahLst/>
              <a:cxnLst/>
              <a:rect l="l" t="t" r="r" b="b"/>
              <a:pathLst>
                <a:path w="412" h="515" extrusionOk="0">
                  <a:moveTo>
                    <a:pt x="0" y="160"/>
                  </a:moveTo>
                  <a:cubicBezTo>
                    <a:pt x="10" y="148"/>
                    <a:pt x="24" y="140"/>
                    <a:pt x="39" y="140"/>
                  </a:cubicBezTo>
                  <a:cubicBezTo>
                    <a:pt x="54" y="140"/>
                    <a:pt x="68" y="147"/>
                    <a:pt x="78" y="159"/>
                  </a:cubicBezTo>
                  <a:cubicBezTo>
                    <a:pt x="93" y="176"/>
                    <a:pt x="100" y="201"/>
                    <a:pt x="100" y="228"/>
                  </a:cubicBezTo>
                  <a:cubicBezTo>
                    <a:pt x="100" y="255"/>
                    <a:pt x="93" y="279"/>
                    <a:pt x="78" y="296"/>
                  </a:cubicBezTo>
                  <a:cubicBezTo>
                    <a:pt x="68" y="308"/>
                    <a:pt x="54" y="315"/>
                    <a:pt x="39" y="315"/>
                  </a:cubicBezTo>
                  <a:cubicBezTo>
                    <a:pt x="24" y="315"/>
                    <a:pt x="10" y="308"/>
                    <a:pt x="0" y="296"/>
                  </a:cubicBezTo>
                  <a:cubicBezTo>
                    <a:pt x="0" y="402"/>
                    <a:pt x="0" y="402"/>
                    <a:pt x="0" y="402"/>
                  </a:cubicBezTo>
                  <a:cubicBezTo>
                    <a:pt x="0" y="409"/>
                    <a:pt x="5" y="414"/>
                    <a:pt x="11" y="414"/>
                  </a:cubicBezTo>
                  <a:cubicBezTo>
                    <a:pt x="150" y="414"/>
                    <a:pt x="150" y="414"/>
                    <a:pt x="150" y="414"/>
                  </a:cubicBezTo>
                  <a:cubicBezTo>
                    <a:pt x="154" y="415"/>
                    <a:pt x="159" y="419"/>
                    <a:pt x="159" y="424"/>
                  </a:cubicBezTo>
                  <a:cubicBezTo>
                    <a:pt x="159" y="434"/>
                    <a:pt x="159" y="443"/>
                    <a:pt x="150" y="449"/>
                  </a:cubicBezTo>
                  <a:cubicBezTo>
                    <a:pt x="145" y="452"/>
                    <a:pt x="140" y="455"/>
                    <a:pt x="135" y="458"/>
                  </a:cubicBezTo>
                  <a:cubicBezTo>
                    <a:pt x="119" y="468"/>
                    <a:pt x="118" y="488"/>
                    <a:pt x="132" y="500"/>
                  </a:cubicBezTo>
                  <a:cubicBezTo>
                    <a:pt x="146" y="511"/>
                    <a:pt x="166" y="515"/>
                    <a:pt x="184" y="515"/>
                  </a:cubicBezTo>
                  <a:cubicBezTo>
                    <a:pt x="202" y="515"/>
                    <a:pt x="222" y="511"/>
                    <a:pt x="236" y="500"/>
                  </a:cubicBezTo>
                  <a:cubicBezTo>
                    <a:pt x="251" y="488"/>
                    <a:pt x="250" y="468"/>
                    <a:pt x="234" y="458"/>
                  </a:cubicBezTo>
                  <a:cubicBezTo>
                    <a:pt x="229" y="455"/>
                    <a:pt x="223" y="452"/>
                    <a:pt x="218" y="449"/>
                  </a:cubicBezTo>
                  <a:cubicBezTo>
                    <a:pt x="209" y="443"/>
                    <a:pt x="209" y="434"/>
                    <a:pt x="209" y="424"/>
                  </a:cubicBezTo>
                  <a:cubicBezTo>
                    <a:pt x="210" y="419"/>
                    <a:pt x="214" y="415"/>
                    <a:pt x="218" y="414"/>
                  </a:cubicBezTo>
                  <a:cubicBezTo>
                    <a:pt x="400" y="414"/>
                    <a:pt x="400" y="414"/>
                    <a:pt x="400" y="414"/>
                  </a:cubicBezTo>
                  <a:cubicBezTo>
                    <a:pt x="407" y="414"/>
                    <a:pt x="412" y="409"/>
                    <a:pt x="412" y="402"/>
                  </a:cubicBezTo>
                  <a:cubicBezTo>
                    <a:pt x="412" y="12"/>
                    <a:pt x="412" y="12"/>
                    <a:pt x="412" y="12"/>
                  </a:cubicBezTo>
                  <a:cubicBezTo>
                    <a:pt x="412" y="5"/>
                    <a:pt x="407" y="0"/>
                    <a:pt x="400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2"/>
                  </a:cubicBezTo>
                  <a:lnTo>
                    <a:pt x="0" y="16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2" name="Google Shape;1212;p49"/>
            <p:cNvSpPr/>
            <p:nvPr/>
          </p:nvSpPr>
          <p:spPr>
            <a:xfrm>
              <a:off x="557511" y="3500411"/>
              <a:ext cx="347040" cy="434664"/>
            </a:xfrm>
            <a:custGeom>
              <a:avLst/>
              <a:gdLst/>
              <a:ahLst/>
              <a:cxnLst/>
              <a:rect l="l" t="t" r="r" b="b"/>
              <a:pathLst>
                <a:path w="411" h="515" extrusionOk="0">
                  <a:moveTo>
                    <a:pt x="411" y="356"/>
                  </a:moveTo>
                  <a:cubicBezTo>
                    <a:pt x="401" y="368"/>
                    <a:pt x="387" y="376"/>
                    <a:pt x="372" y="376"/>
                  </a:cubicBezTo>
                  <a:cubicBezTo>
                    <a:pt x="357" y="376"/>
                    <a:pt x="343" y="369"/>
                    <a:pt x="333" y="357"/>
                  </a:cubicBezTo>
                  <a:cubicBezTo>
                    <a:pt x="318" y="340"/>
                    <a:pt x="311" y="315"/>
                    <a:pt x="311" y="288"/>
                  </a:cubicBezTo>
                  <a:cubicBezTo>
                    <a:pt x="311" y="261"/>
                    <a:pt x="318" y="237"/>
                    <a:pt x="333" y="219"/>
                  </a:cubicBezTo>
                  <a:cubicBezTo>
                    <a:pt x="343" y="207"/>
                    <a:pt x="357" y="201"/>
                    <a:pt x="372" y="201"/>
                  </a:cubicBezTo>
                  <a:cubicBezTo>
                    <a:pt x="387" y="201"/>
                    <a:pt x="401" y="208"/>
                    <a:pt x="411" y="220"/>
                  </a:cubicBezTo>
                  <a:cubicBezTo>
                    <a:pt x="411" y="113"/>
                    <a:pt x="411" y="113"/>
                    <a:pt x="411" y="113"/>
                  </a:cubicBezTo>
                  <a:cubicBezTo>
                    <a:pt x="411" y="107"/>
                    <a:pt x="406" y="102"/>
                    <a:pt x="400" y="102"/>
                  </a:cubicBezTo>
                  <a:cubicBezTo>
                    <a:pt x="261" y="102"/>
                    <a:pt x="261" y="102"/>
                    <a:pt x="261" y="102"/>
                  </a:cubicBezTo>
                  <a:cubicBezTo>
                    <a:pt x="257" y="100"/>
                    <a:pt x="252" y="97"/>
                    <a:pt x="252" y="92"/>
                  </a:cubicBezTo>
                  <a:cubicBezTo>
                    <a:pt x="252" y="82"/>
                    <a:pt x="252" y="73"/>
                    <a:pt x="261" y="67"/>
                  </a:cubicBezTo>
                  <a:cubicBezTo>
                    <a:pt x="266" y="63"/>
                    <a:pt x="271" y="61"/>
                    <a:pt x="276" y="58"/>
                  </a:cubicBezTo>
                  <a:cubicBezTo>
                    <a:pt x="293" y="48"/>
                    <a:pt x="294" y="28"/>
                    <a:pt x="279" y="16"/>
                  </a:cubicBezTo>
                  <a:cubicBezTo>
                    <a:pt x="265" y="5"/>
                    <a:pt x="245" y="0"/>
                    <a:pt x="227" y="1"/>
                  </a:cubicBezTo>
                  <a:cubicBezTo>
                    <a:pt x="209" y="0"/>
                    <a:pt x="189" y="5"/>
                    <a:pt x="175" y="16"/>
                  </a:cubicBezTo>
                  <a:cubicBezTo>
                    <a:pt x="160" y="28"/>
                    <a:pt x="161" y="48"/>
                    <a:pt x="177" y="58"/>
                  </a:cubicBezTo>
                  <a:cubicBezTo>
                    <a:pt x="182" y="61"/>
                    <a:pt x="188" y="63"/>
                    <a:pt x="193" y="67"/>
                  </a:cubicBezTo>
                  <a:cubicBezTo>
                    <a:pt x="202" y="73"/>
                    <a:pt x="202" y="82"/>
                    <a:pt x="202" y="92"/>
                  </a:cubicBezTo>
                  <a:cubicBezTo>
                    <a:pt x="201" y="97"/>
                    <a:pt x="197" y="100"/>
                    <a:pt x="193" y="102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5" y="102"/>
                    <a:pt x="0" y="107"/>
                    <a:pt x="0" y="113"/>
                  </a:cubicBezTo>
                  <a:cubicBezTo>
                    <a:pt x="0" y="504"/>
                    <a:pt x="0" y="504"/>
                    <a:pt x="0" y="504"/>
                  </a:cubicBezTo>
                  <a:cubicBezTo>
                    <a:pt x="0" y="510"/>
                    <a:pt x="5" y="515"/>
                    <a:pt x="11" y="515"/>
                  </a:cubicBezTo>
                  <a:cubicBezTo>
                    <a:pt x="400" y="515"/>
                    <a:pt x="400" y="515"/>
                    <a:pt x="400" y="515"/>
                  </a:cubicBezTo>
                  <a:cubicBezTo>
                    <a:pt x="406" y="515"/>
                    <a:pt x="411" y="510"/>
                    <a:pt x="411" y="504"/>
                  </a:cubicBezTo>
                  <a:lnTo>
                    <a:pt x="411" y="35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3" name="Google Shape;1213;p49"/>
            <p:cNvSpPr/>
            <p:nvPr/>
          </p:nvSpPr>
          <p:spPr>
            <a:xfrm>
              <a:off x="842804" y="3588202"/>
              <a:ext cx="434543" cy="346873"/>
            </a:xfrm>
            <a:custGeom>
              <a:avLst/>
              <a:gdLst/>
              <a:ahLst/>
              <a:cxnLst/>
              <a:rect l="l" t="t" r="r" b="b"/>
              <a:pathLst>
                <a:path w="515" h="411" extrusionOk="0">
                  <a:moveTo>
                    <a:pt x="355" y="0"/>
                  </a:moveTo>
                  <a:cubicBezTo>
                    <a:pt x="367" y="10"/>
                    <a:pt x="375" y="24"/>
                    <a:pt x="375" y="39"/>
                  </a:cubicBezTo>
                  <a:cubicBezTo>
                    <a:pt x="375" y="54"/>
                    <a:pt x="368" y="68"/>
                    <a:pt x="356" y="78"/>
                  </a:cubicBezTo>
                  <a:cubicBezTo>
                    <a:pt x="339" y="93"/>
                    <a:pt x="314" y="100"/>
                    <a:pt x="287" y="100"/>
                  </a:cubicBezTo>
                  <a:cubicBezTo>
                    <a:pt x="260" y="100"/>
                    <a:pt x="236" y="93"/>
                    <a:pt x="219" y="78"/>
                  </a:cubicBezTo>
                  <a:cubicBezTo>
                    <a:pt x="207" y="68"/>
                    <a:pt x="200" y="54"/>
                    <a:pt x="200" y="39"/>
                  </a:cubicBezTo>
                  <a:cubicBezTo>
                    <a:pt x="200" y="24"/>
                    <a:pt x="207" y="10"/>
                    <a:pt x="219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6" y="0"/>
                    <a:pt x="101" y="5"/>
                    <a:pt x="101" y="11"/>
                  </a:cubicBezTo>
                  <a:cubicBezTo>
                    <a:pt x="101" y="150"/>
                    <a:pt x="101" y="150"/>
                    <a:pt x="101" y="150"/>
                  </a:cubicBezTo>
                  <a:cubicBezTo>
                    <a:pt x="100" y="154"/>
                    <a:pt x="96" y="159"/>
                    <a:pt x="91" y="159"/>
                  </a:cubicBezTo>
                  <a:cubicBezTo>
                    <a:pt x="81" y="159"/>
                    <a:pt x="72" y="159"/>
                    <a:pt x="66" y="150"/>
                  </a:cubicBezTo>
                  <a:cubicBezTo>
                    <a:pt x="63" y="145"/>
                    <a:pt x="60" y="140"/>
                    <a:pt x="57" y="135"/>
                  </a:cubicBezTo>
                  <a:cubicBezTo>
                    <a:pt x="47" y="118"/>
                    <a:pt x="27" y="117"/>
                    <a:pt x="15" y="132"/>
                  </a:cubicBezTo>
                  <a:cubicBezTo>
                    <a:pt x="4" y="146"/>
                    <a:pt x="0" y="166"/>
                    <a:pt x="0" y="184"/>
                  </a:cubicBezTo>
                  <a:cubicBezTo>
                    <a:pt x="0" y="202"/>
                    <a:pt x="4" y="222"/>
                    <a:pt x="15" y="236"/>
                  </a:cubicBezTo>
                  <a:cubicBezTo>
                    <a:pt x="27" y="251"/>
                    <a:pt x="47" y="250"/>
                    <a:pt x="57" y="234"/>
                  </a:cubicBezTo>
                  <a:cubicBezTo>
                    <a:pt x="60" y="229"/>
                    <a:pt x="63" y="223"/>
                    <a:pt x="66" y="218"/>
                  </a:cubicBezTo>
                  <a:cubicBezTo>
                    <a:pt x="72" y="209"/>
                    <a:pt x="81" y="209"/>
                    <a:pt x="91" y="209"/>
                  </a:cubicBezTo>
                  <a:cubicBezTo>
                    <a:pt x="96" y="210"/>
                    <a:pt x="100" y="214"/>
                    <a:pt x="101" y="218"/>
                  </a:cubicBezTo>
                  <a:cubicBezTo>
                    <a:pt x="101" y="400"/>
                    <a:pt x="101" y="400"/>
                    <a:pt x="101" y="400"/>
                  </a:cubicBezTo>
                  <a:cubicBezTo>
                    <a:pt x="101" y="406"/>
                    <a:pt x="106" y="411"/>
                    <a:pt x="113" y="411"/>
                  </a:cubicBezTo>
                  <a:cubicBezTo>
                    <a:pt x="503" y="411"/>
                    <a:pt x="503" y="411"/>
                    <a:pt x="503" y="411"/>
                  </a:cubicBezTo>
                  <a:cubicBezTo>
                    <a:pt x="510" y="411"/>
                    <a:pt x="515" y="406"/>
                    <a:pt x="515" y="400"/>
                  </a:cubicBezTo>
                  <a:cubicBezTo>
                    <a:pt x="515" y="11"/>
                    <a:pt x="515" y="11"/>
                    <a:pt x="515" y="11"/>
                  </a:cubicBezTo>
                  <a:cubicBezTo>
                    <a:pt x="515" y="5"/>
                    <a:pt x="510" y="0"/>
                    <a:pt x="503" y="0"/>
                  </a:cubicBezTo>
                  <a:lnTo>
                    <a:pt x="35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4" name="Google Shape;1214;p49"/>
          <p:cNvGrpSpPr/>
          <p:nvPr/>
        </p:nvGrpSpPr>
        <p:grpSpPr>
          <a:xfrm>
            <a:off x="1081977" y="3693756"/>
            <a:ext cx="445905" cy="400522"/>
            <a:chOff x="1147762" y="1131887"/>
            <a:chExt cx="5137150" cy="4619626"/>
          </a:xfrm>
        </p:grpSpPr>
        <p:sp>
          <p:nvSpPr>
            <p:cNvPr id="1215" name="Google Shape;1215;p49"/>
            <p:cNvSpPr/>
            <p:nvPr/>
          </p:nvSpPr>
          <p:spPr>
            <a:xfrm>
              <a:off x="1147762" y="2425700"/>
              <a:ext cx="2505075" cy="3325813"/>
            </a:xfrm>
            <a:custGeom>
              <a:avLst/>
              <a:gdLst/>
              <a:ahLst/>
              <a:cxnLst/>
              <a:rect l="l" t="t" r="r" b="b"/>
              <a:pathLst>
                <a:path w="566" h="751" extrusionOk="0">
                  <a:moveTo>
                    <a:pt x="62" y="403"/>
                  </a:moveTo>
                  <a:cubicBezTo>
                    <a:pt x="9" y="496"/>
                    <a:pt x="0" y="584"/>
                    <a:pt x="37" y="649"/>
                  </a:cubicBezTo>
                  <a:cubicBezTo>
                    <a:pt x="75" y="715"/>
                    <a:pt x="155" y="751"/>
                    <a:pt x="263" y="751"/>
                  </a:cubicBezTo>
                  <a:cubicBezTo>
                    <a:pt x="449" y="751"/>
                    <a:pt x="449" y="751"/>
                    <a:pt x="449" y="751"/>
                  </a:cubicBezTo>
                  <a:cubicBezTo>
                    <a:pt x="413" y="733"/>
                    <a:pt x="375" y="705"/>
                    <a:pt x="351" y="658"/>
                  </a:cubicBezTo>
                  <a:cubicBezTo>
                    <a:pt x="303" y="564"/>
                    <a:pt x="352" y="480"/>
                    <a:pt x="355" y="476"/>
                  </a:cubicBezTo>
                  <a:cubicBezTo>
                    <a:pt x="370" y="450"/>
                    <a:pt x="370" y="450"/>
                    <a:pt x="370" y="450"/>
                  </a:cubicBezTo>
                  <a:cubicBezTo>
                    <a:pt x="566" y="111"/>
                    <a:pt x="566" y="111"/>
                    <a:pt x="566" y="111"/>
                  </a:cubicBezTo>
                  <a:cubicBezTo>
                    <a:pt x="555" y="92"/>
                    <a:pt x="555" y="92"/>
                    <a:pt x="555" y="92"/>
                  </a:cubicBezTo>
                  <a:cubicBezTo>
                    <a:pt x="550" y="85"/>
                    <a:pt x="487" y="0"/>
                    <a:pt x="398" y="0"/>
                  </a:cubicBezTo>
                  <a:cubicBezTo>
                    <a:pt x="310" y="0"/>
                    <a:pt x="265" y="55"/>
                    <a:pt x="249" y="79"/>
                  </a:cubicBezTo>
                  <a:lnTo>
                    <a:pt x="62" y="4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6" name="Google Shape;1216;p49"/>
            <p:cNvSpPr/>
            <p:nvPr/>
          </p:nvSpPr>
          <p:spPr>
            <a:xfrm>
              <a:off x="2617787" y="3519487"/>
              <a:ext cx="3667125" cy="2232024"/>
            </a:xfrm>
            <a:custGeom>
              <a:avLst/>
              <a:gdLst/>
              <a:ahLst/>
              <a:cxnLst/>
              <a:rect l="l" t="t" r="r" b="b"/>
              <a:pathLst>
                <a:path w="829" h="504" extrusionOk="0">
                  <a:moveTo>
                    <a:pt x="766" y="156"/>
                  </a:moveTo>
                  <a:cubicBezTo>
                    <a:pt x="676" y="0"/>
                    <a:pt x="676" y="0"/>
                    <a:pt x="676" y="0"/>
                  </a:cubicBezTo>
                  <a:cubicBezTo>
                    <a:pt x="680" y="40"/>
                    <a:pt x="676" y="87"/>
                    <a:pt x="651" y="131"/>
                  </a:cubicBezTo>
                  <a:cubicBezTo>
                    <a:pt x="600" y="220"/>
                    <a:pt x="492" y="222"/>
                    <a:pt x="479" y="222"/>
                  </a:cubicBezTo>
                  <a:cubicBezTo>
                    <a:pt x="479" y="222"/>
                    <a:pt x="479" y="222"/>
                    <a:pt x="479" y="222"/>
                  </a:cubicBezTo>
                  <a:cubicBezTo>
                    <a:pt x="448" y="222"/>
                    <a:pt x="448" y="222"/>
                    <a:pt x="448" y="222"/>
                  </a:cubicBezTo>
                  <a:cubicBezTo>
                    <a:pt x="57" y="222"/>
                    <a:pt x="57" y="222"/>
                    <a:pt x="57" y="222"/>
                  </a:cubicBezTo>
                  <a:cubicBezTo>
                    <a:pt x="45" y="242"/>
                    <a:pt x="45" y="242"/>
                    <a:pt x="45" y="242"/>
                  </a:cubicBezTo>
                  <a:cubicBezTo>
                    <a:pt x="43" y="246"/>
                    <a:pt x="0" y="318"/>
                    <a:pt x="42" y="399"/>
                  </a:cubicBezTo>
                  <a:cubicBezTo>
                    <a:pt x="91" y="495"/>
                    <a:pt x="209" y="503"/>
                    <a:pt x="216" y="504"/>
                  </a:cubicBezTo>
                  <a:cubicBezTo>
                    <a:pt x="566" y="504"/>
                    <a:pt x="566" y="504"/>
                    <a:pt x="566" y="504"/>
                  </a:cubicBezTo>
                  <a:cubicBezTo>
                    <a:pt x="674" y="504"/>
                    <a:pt x="754" y="468"/>
                    <a:pt x="792" y="402"/>
                  </a:cubicBezTo>
                  <a:cubicBezTo>
                    <a:pt x="829" y="337"/>
                    <a:pt x="820" y="249"/>
                    <a:pt x="766" y="1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7" name="Google Shape;1217;p49"/>
            <p:cNvSpPr/>
            <p:nvPr/>
          </p:nvSpPr>
          <p:spPr>
            <a:xfrm>
              <a:off x="2449512" y="1131887"/>
              <a:ext cx="3167061" cy="3259137"/>
            </a:xfrm>
            <a:custGeom>
              <a:avLst/>
              <a:gdLst/>
              <a:ahLst/>
              <a:cxnLst/>
              <a:rect l="l" t="t" r="r" b="b"/>
              <a:pathLst>
                <a:path w="716" h="736" extrusionOk="0">
                  <a:moveTo>
                    <a:pt x="487" y="145"/>
                  </a:moveTo>
                  <a:cubicBezTo>
                    <a:pt x="433" y="52"/>
                    <a:pt x="362" y="0"/>
                    <a:pt x="286" y="0"/>
                  </a:cubicBezTo>
                  <a:cubicBezTo>
                    <a:pt x="211" y="0"/>
                    <a:pt x="140" y="52"/>
                    <a:pt x="86" y="145"/>
                  </a:cubicBezTo>
                  <a:cubicBezTo>
                    <a:pt x="0" y="294"/>
                    <a:pt x="0" y="294"/>
                    <a:pt x="0" y="294"/>
                  </a:cubicBezTo>
                  <a:cubicBezTo>
                    <a:pt x="27" y="278"/>
                    <a:pt x="61" y="266"/>
                    <a:pt x="104" y="266"/>
                  </a:cubicBezTo>
                  <a:cubicBezTo>
                    <a:pt x="210" y="266"/>
                    <a:pt x="279" y="365"/>
                    <a:pt x="282" y="370"/>
                  </a:cubicBezTo>
                  <a:cubicBezTo>
                    <a:pt x="283" y="371"/>
                    <a:pt x="283" y="371"/>
                    <a:pt x="283" y="371"/>
                  </a:cubicBezTo>
                  <a:cubicBezTo>
                    <a:pt x="293" y="390"/>
                    <a:pt x="293" y="390"/>
                    <a:pt x="293" y="390"/>
                  </a:cubicBezTo>
                  <a:cubicBezTo>
                    <a:pt x="298" y="397"/>
                    <a:pt x="298" y="397"/>
                    <a:pt x="298" y="397"/>
                  </a:cubicBezTo>
                  <a:cubicBezTo>
                    <a:pt x="493" y="736"/>
                    <a:pt x="493" y="736"/>
                    <a:pt x="493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17" y="736"/>
                    <a:pt x="517" y="736"/>
                    <a:pt x="517" y="736"/>
                  </a:cubicBezTo>
                  <a:cubicBezTo>
                    <a:pt x="522" y="736"/>
                    <a:pt x="622" y="735"/>
                    <a:pt x="667" y="657"/>
                  </a:cubicBezTo>
                  <a:cubicBezTo>
                    <a:pt x="716" y="573"/>
                    <a:pt x="672" y="467"/>
                    <a:pt x="668" y="459"/>
                  </a:cubicBezTo>
                  <a:lnTo>
                    <a:pt x="487" y="1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8" name="Google Shape;1218;p49"/>
          <p:cNvGrpSpPr/>
          <p:nvPr/>
        </p:nvGrpSpPr>
        <p:grpSpPr>
          <a:xfrm>
            <a:off x="1879306" y="3687410"/>
            <a:ext cx="445901" cy="413282"/>
            <a:chOff x="1570037" y="1341437"/>
            <a:chExt cx="4943475" cy="4576762"/>
          </a:xfrm>
        </p:grpSpPr>
        <p:sp>
          <p:nvSpPr>
            <p:cNvPr id="1219" name="Google Shape;1219;p49"/>
            <p:cNvSpPr/>
            <p:nvPr/>
          </p:nvSpPr>
          <p:spPr>
            <a:xfrm>
              <a:off x="4814887" y="3284537"/>
              <a:ext cx="1673225" cy="1187450"/>
            </a:xfrm>
            <a:custGeom>
              <a:avLst/>
              <a:gdLst/>
              <a:ahLst/>
              <a:cxnLst/>
              <a:rect l="l" t="t" r="r" b="b"/>
              <a:pathLst>
                <a:path w="381" h="270" extrusionOk="0">
                  <a:moveTo>
                    <a:pt x="295" y="270"/>
                  </a:moveTo>
                  <a:cubicBezTo>
                    <a:pt x="336" y="270"/>
                    <a:pt x="381" y="237"/>
                    <a:pt x="360" y="184"/>
                  </a:cubicBezTo>
                  <a:cubicBezTo>
                    <a:pt x="360" y="184"/>
                    <a:pt x="360" y="184"/>
                    <a:pt x="360" y="184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6" y="142"/>
                    <a:pt x="6" y="142"/>
                    <a:pt x="6" y="142"/>
                  </a:cubicBezTo>
                  <a:cubicBezTo>
                    <a:pt x="80" y="270"/>
                    <a:pt x="80" y="270"/>
                    <a:pt x="80" y="27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70"/>
                    <a:pt x="0" y="270"/>
                    <a:pt x="0" y="270"/>
                  </a:cubicBezTo>
                  <a:lnTo>
                    <a:pt x="295" y="27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0" name="Google Shape;1220;p49"/>
            <p:cNvSpPr/>
            <p:nvPr/>
          </p:nvSpPr>
          <p:spPr>
            <a:xfrm>
              <a:off x="2355850" y="4164012"/>
              <a:ext cx="1208087" cy="1560512"/>
            </a:xfrm>
            <a:custGeom>
              <a:avLst/>
              <a:gdLst/>
              <a:ahLst/>
              <a:cxnLst/>
              <a:rect l="l" t="t" r="r" b="b"/>
              <a:pathLst>
                <a:path w="275" h="355" extrusionOk="0">
                  <a:moveTo>
                    <a:pt x="275" y="70"/>
                  </a:moveTo>
                  <a:cubicBezTo>
                    <a:pt x="128" y="70"/>
                    <a:pt x="128" y="70"/>
                    <a:pt x="128" y="7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168" y="0"/>
                    <a:pt x="168" y="0"/>
                    <a:pt x="168" y="0"/>
                  </a:cubicBezTo>
                  <a:cubicBezTo>
                    <a:pt x="20" y="256"/>
                    <a:pt x="20" y="256"/>
                    <a:pt x="20" y="256"/>
                  </a:cubicBezTo>
                  <a:cubicBezTo>
                    <a:pt x="0" y="291"/>
                    <a:pt x="5" y="346"/>
                    <a:pt x="62" y="354"/>
                  </a:cubicBezTo>
                  <a:cubicBezTo>
                    <a:pt x="62" y="355"/>
                    <a:pt x="62" y="355"/>
                    <a:pt x="62" y="355"/>
                  </a:cubicBezTo>
                  <a:cubicBezTo>
                    <a:pt x="275" y="355"/>
                    <a:pt x="275" y="355"/>
                    <a:pt x="275" y="355"/>
                  </a:cubicBezTo>
                  <a:lnTo>
                    <a:pt x="275" y="70"/>
                  </a:ln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1" name="Google Shape;1221;p49"/>
            <p:cNvSpPr/>
            <p:nvPr/>
          </p:nvSpPr>
          <p:spPr>
            <a:xfrm>
              <a:off x="2636837" y="1443037"/>
              <a:ext cx="1581150" cy="1635125"/>
            </a:xfrm>
            <a:custGeom>
              <a:avLst/>
              <a:gdLst/>
              <a:ahLst/>
              <a:cxnLst/>
              <a:rect l="l" t="t" r="r" b="b"/>
              <a:pathLst>
                <a:path w="360" h="372" extrusionOk="0">
                  <a:moveTo>
                    <a:pt x="213" y="58"/>
                  </a:moveTo>
                  <a:cubicBezTo>
                    <a:pt x="192" y="23"/>
                    <a:pt x="142" y="0"/>
                    <a:pt x="106" y="45"/>
                  </a:cubicBezTo>
                  <a:cubicBezTo>
                    <a:pt x="106" y="45"/>
                    <a:pt x="106" y="45"/>
                    <a:pt x="106" y="45"/>
                  </a:cubicBezTo>
                  <a:cubicBezTo>
                    <a:pt x="0" y="229"/>
                    <a:pt x="0" y="229"/>
                    <a:pt x="0" y="229"/>
                  </a:cubicBezTo>
                  <a:cubicBezTo>
                    <a:pt x="247" y="372"/>
                    <a:pt x="247" y="372"/>
                    <a:pt x="247" y="372"/>
                  </a:cubicBezTo>
                  <a:cubicBezTo>
                    <a:pt x="320" y="246"/>
                    <a:pt x="320" y="246"/>
                    <a:pt x="320" y="246"/>
                  </a:cubicBezTo>
                  <a:cubicBezTo>
                    <a:pt x="360" y="314"/>
                    <a:pt x="360" y="314"/>
                    <a:pt x="360" y="314"/>
                  </a:cubicBezTo>
                  <a:cubicBezTo>
                    <a:pt x="360" y="314"/>
                    <a:pt x="360" y="314"/>
                    <a:pt x="360" y="314"/>
                  </a:cubicBezTo>
                  <a:lnTo>
                    <a:pt x="213" y="58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2" name="Google Shape;1222;p49"/>
            <p:cNvSpPr/>
            <p:nvPr/>
          </p:nvSpPr>
          <p:spPr>
            <a:xfrm>
              <a:off x="1570037" y="3162300"/>
              <a:ext cx="1800225" cy="2562225"/>
            </a:xfrm>
            <a:custGeom>
              <a:avLst/>
              <a:gdLst/>
              <a:ahLst/>
              <a:cxnLst/>
              <a:rect l="l" t="t" r="r" b="b"/>
              <a:pathLst>
                <a:path w="410" h="583" extrusionOk="0">
                  <a:moveTo>
                    <a:pt x="410" y="206"/>
                  </a:moveTo>
                  <a:cubicBezTo>
                    <a:pt x="314" y="0"/>
                    <a:pt x="314" y="0"/>
                    <a:pt x="314" y="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20" y="223"/>
                    <a:pt x="20" y="223"/>
                    <a:pt x="20" y="223"/>
                  </a:cubicBezTo>
                  <a:cubicBezTo>
                    <a:pt x="0" y="258"/>
                    <a:pt x="0" y="302"/>
                    <a:pt x="20" y="337"/>
                  </a:cubicBezTo>
                  <a:cubicBezTo>
                    <a:pt x="129" y="526"/>
                    <a:pt x="129" y="526"/>
                    <a:pt x="129" y="526"/>
                  </a:cubicBezTo>
                  <a:cubicBezTo>
                    <a:pt x="150" y="561"/>
                    <a:pt x="188" y="583"/>
                    <a:pt x="228" y="583"/>
                  </a:cubicBezTo>
                  <a:cubicBezTo>
                    <a:pt x="241" y="583"/>
                    <a:pt x="241" y="583"/>
                    <a:pt x="241" y="583"/>
                  </a:cubicBezTo>
                  <a:cubicBezTo>
                    <a:pt x="241" y="582"/>
                    <a:pt x="241" y="582"/>
                    <a:pt x="241" y="582"/>
                  </a:cubicBezTo>
                  <a:cubicBezTo>
                    <a:pt x="184" y="574"/>
                    <a:pt x="179" y="519"/>
                    <a:pt x="199" y="484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47" y="228"/>
                    <a:pt x="347" y="228"/>
                    <a:pt x="347" y="228"/>
                  </a:cubicBezTo>
                  <a:cubicBezTo>
                    <a:pt x="372" y="185"/>
                    <a:pt x="372" y="185"/>
                    <a:pt x="372" y="185"/>
                  </a:cubicBezTo>
                  <a:lnTo>
                    <a:pt x="410" y="206"/>
                  </a:lnTo>
                  <a:close/>
                </a:path>
              </a:pathLst>
            </a:custGeom>
            <a:solidFill>
              <a:srgbClr val="76A5A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3" name="Google Shape;1223;p49"/>
            <p:cNvSpPr/>
            <p:nvPr/>
          </p:nvSpPr>
          <p:spPr>
            <a:xfrm>
              <a:off x="3101975" y="1341437"/>
              <a:ext cx="2481262" cy="1855787"/>
            </a:xfrm>
            <a:custGeom>
              <a:avLst/>
              <a:gdLst/>
              <a:ahLst/>
              <a:cxnLst/>
              <a:rect l="l" t="t" r="r" b="b"/>
              <a:pathLst>
                <a:path w="565" h="422" extrusionOk="0">
                  <a:moveTo>
                    <a:pt x="526" y="238"/>
                  </a:moveTo>
                  <a:cubicBezTo>
                    <a:pt x="421" y="57"/>
                    <a:pt x="421" y="57"/>
                    <a:pt x="421" y="57"/>
                  </a:cubicBezTo>
                  <a:cubicBezTo>
                    <a:pt x="401" y="21"/>
                    <a:pt x="363" y="0"/>
                    <a:pt x="322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65" y="0"/>
                    <a:pt x="27" y="21"/>
                    <a:pt x="7" y="57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36" y="23"/>
                    <a:pt x="86" y="46"/>
                    <a:pt x="107" y="81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54" y="337"/>
                    <a:pt x="254" y="337"/>
                    <a:pt x="254" y="337"/>
                  </a:cubicBezTo>
                  <a:cubicBezTo>
                    <a:pt x="279" y="381"/>
                    <a:pt x="279" y="381"/>
                    <a:pt x="279" y="381"/>
                  </a:cubicBezTo>
                  <a:cubicBezTo>
                    <a:pt x="241" y="402"/>
                    <a:pt x="241" y="402"/>
                    <a:pt x="241" y="402"/>
                  </a:cubicBezTo>
                  <a:cubicBezTo>
                    <a:pt x="468" y="422"/>
                    <a:pt x="468" y="422"/>
                    <a:pt x="468" y="422"/>
                  </a:cubicBezTo>
                  <a:cubicBezTo>
                    <a:pt x="565" y="216"/>
                    <a:pt x="565" y="216"/>
                    <a:pt x="565" y="216"/>
                  </a:cubicBezTo>
                  <a:lnTo>
                    <a:pt x="526" y="238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4" name="Google Shape;1224;p49"/>
            <p:cNvSpPr/>
            <p:nvPr/>
          </p:nvSpPr>
          <p:spPr>
            <a:xfrm>
              <a:off x="4019550" y="4094162"/>
              <a:ext cx="2493962" cy="1824037"/>
            </a:xfrm>
            <a:custGeom>
              <a:avLst/>
              <a:gdLst/>
              <a:ahLst/>
              <a:cxnLst/>
              <a:rect l="l" t="t" r="r" b="b"/>
              <a:pathLst>
                <a:path w="568" h="415" extrusionOk="0">
                  <a:moveTo>
                    <a:pt x="547" y="11"/>
                  </a:moveTo>
                  <a:cubicBezTo>
                    <a:pt x="541" y="0"/>
                    <a:pt x="541" y="0"/>
                    <a:pt x="541" y="0"/>
                  </a:cubicBezTo>
                  <a:cubicBezTo>
                    <a:pt x="541" y="0"/>
                    <a:pt x="541" y="0"/>
                    <a:pt x="541" y="0"/>
                  </a:cubicBezTo>
                  <a:cubicBezTo>
                    <a:pt x="562" y="53"/>
                    <a:pt x="517" y="86"/>
                    <a:pt x="476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81" y="86"/>
                    <a:pt x="181" y="86"/>
                    <a:pt x="181" y="86"/>
                  </a:cubicBezTo>
                  <a:cubicBezTo>
                    <a:pt x="131" y="86"/>
                    <a:pt x="131" y="86"/>
                    <a:pt x="131" y="86"/>
                  </a:cubicBezTo>
                  <a:cubicBezTo>
                    <a:pt x="131" y="41"/>
                    <a:pt x="131" y="41"/>
                    <a:pt x="131" y="41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131" y="415"/>
                    <a:pt x="131" y="415"/>
                    <a:pt x="131" y="415"/>
                  </a:cubicBezTo>
                  <a:cubicBezTo>
                    <a:pt x="131" y="371"/>
                    <a:pt x="131" y="371"/>
                    <a:pt x="131" y="371"/>
                  </a:cubicBezTo>
                  <a:cubicBezTo>
                    <a:pt x="340" y="371"/>
                    <a:pt x="340" y="371"/>
                    <a:pt x="340" y="371"/>
                  </a:cubicBezTo>
                  <a:cubicBezTo>
                    <a:pt x="380" y="371"/>
                    <a:pt x="418" y="349"/>
                    <a:pt x="438" y="314"/>
                  </a:cubicBezTo>
                  <a:cubicBezTo>
                    <a:pt x="547" y="125"/>
                    <a:pt x="547" y="125"/>
                    <a:pt x="547" y="125"/>
                  </a:cubicBezTo>
                  <a:cubicBezTo>
                    <a:pt x="568" y="90"/>
                    <a:pt x="568" y="46"/>
                    <a:pt x="547" y="11"/>
                  </a:cubicBezTo>
                  <a:close/>
                </a:path>
              </a:pathLst>
            </a:custGeom>
            <a:solidFill>
              <a:srgbClr val="93C47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25" name="Google Shape;1225;p49"/>
          <p:cNvGrpSpPr/>
          <p:nvPr/>
        </p:nvGrpSpPr>
        <p:grpSpPr>
          <a:xfrm>
            <a:off x="4364629" y="3671511"/>
            <a:ext cx="441332" cy="445721"/>
            <a:chOff x="5770007" y="5489899"/>
            <a:chExt cx="712976" cy="720067"/>
          </a:xfrm>
        </p:grpSpPr>
        <p:sp>
          <p:nvSpPr>
            <p:cNvPr id="1226" name="Google Shape;1226;p49"/>
            <p:cNvSpPr/>
            <p:nvPr/>
          </p:nvSpPr>
          <p:spPr>
            <a:xfrm>
              <a:off x="6229483" y="5489899"/>
              <a:ext cx="253500" cy="255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7" name="Google Shape;1227;p49"/>
            <p:cNvSpPr/>
            <p:nvPr/>
          </p:nvSpPr>
          <p:spPr>
            <a:xfrm>
              <a:off x="5770007" y="5489899"/>
              <a:ext cx="252900" cy="255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8" name="Google Shape;1228;p49"/>
            <p:cNvSpPr/>
            <p:nvPr/>
          </p:nvSpPr>
          <p:spPr>
            <a:xfrm>
              <a:off x="6229483" y="5954666"/>
              <a:ext cx="253500" cy="255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9" name="Google Shape;1229;p49"/>
            <p:cNvSpPr/>
            <p:nvPr/>
          </p:nvSpPr>
          <p:spPr>
            <a:xfrm>
              <a:off x="5770007" y="5954666"/>
              <a:ext cx="252900" cy="255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0" name="Google Shape;1230;p49"/>
            <p:cNvSpPr/>
            <p:nvPr/>
          </p:nvSpPr>
          <p:spPr>
            <a:xfrm>
              <a:off x="6011100" y="5535496"/>
              <a:ext cx="228017" cy="163872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62" y="0"/>
                  </a:moveTo>
                  <a:cubicBezTo>
                    <a:pt x="220" y="71"/>
                    <a:pt x="142" y="71"/>
                    <a:pt x="0" y="0"/>
                  </a:cubicBezTo>
                  <a:cubicBezTo>
                    <a:pt x="26" y="37"/>
                    <a:pt x="41" y="81"/>
                    <a:pt x="41" y="129"/>
                  </a:cubicBezTo>
                  <a:cubicBezTo>
                    <a:pt x="41" y="177"/>
                    <a:pt x="26" y="222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2"/>
                    <a:pt x="321" y="177"/>
                    <a:pt x="321" y="129"/>
                  </a:cubicBezTo>
                  <a:cubicBezTo>
                    <a:pt x="321" y="81"/>
                    <a:pt x="336" y="37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1" name="Google Shape;1231;p49"/>
            <p:cNvSpPr/>
            <p:nvPr/>
          </p:nvSpPr>
          <p:spPr>
            <a:xfrm>
              <a:off x="6011100" y="6000263"/>
              <a:ext cx="228017" cy="164103"/>
            </a:xfrm>
            <a:custGeom>
              <a:avLst/>
              <a:gdLst/>
              <a:ahLst/>
              <a:cxnLst/>
              <a:rect l="l" t="t" r="r" b="b"/>
              <a:pathLst>
                <a:path w="362" h="258" extrusionOk="0">
                  <a:moveTo>
                    <a:pt x="321" y="129"/>
                  </a:moveTo>
                  <a:cubicBezTo>
                    <a:pt x="321" y="81"/>
                    <a:pt x="336" y="36"/>
                    <a:pt x="362" y="0"/>
                  </a:cubicBezTo>
                  <a:cubicBezTo>
                    <a:pt x="220" y="70"/>
                    <a:pt x="142" y="70"/>
                    <a:pt x="0" y="0"/>
                  </a:cubicBezTo>
                  <a:cubicBezTo>
                    <a:pt x="26" y="36"/>
                    <a:pt x="41" y="81"/>
                    <a:pt x="41" y="129"/>
                  </a:cubicBezTo>
                  <a:cubicBezTo>
                    <a:pt x="41" y="177"/>
                    <a:pt x="26" y="221"/>
                    <a:pt x="0" y="258"/>
                  </a:cubicBezTo>
                  <a:cubicBezTo>
                    <a:pt x="142" y="188"/>
                    <a:pt x="220" y="188"/>
                    <a:pt x="362" y="258"/>
                  </a:cubicBezTo>
                  <a:cubicBezTo>
                    <a:pt x="336" y="221"/>
                    <a:pt x="321" y="177"/>
                    <a:pt x="321" y="12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2" name="Google Shape;1232;p49"/>
            <p:cNvSpPr/>
            <p:nvPr/>
          </p:nvSpPr>
          <p:spPr>
            <a:xfrm>
              <a:off x="5814051" y="5734318"/>
              <a:ext cx="162411" cy="230995"/>
            </a:xfrm>
            <a:custGeom>
              <a:avLst/>
              <a:gdLst/>
              <a:ahLst/>
              <a:cxnLst/>
              <a:rect l="l" t="t" r="r" b="b"/>
              <a:pathLst>
                <a:path w="258" h="363" extrusionOk="0">
                  <a:moveTo>
                    <a:pt x="0" y="363"/>
                  </a:moveTo>
                  <a:cubicBezTo>
                    <a:pt x="36" y="337"/>
                    <a:pt x="81" y="322"/>
                    <a:pt x="129" y="322"/>
                  </a:cubicBezTo>
                  <a:cubicBezTo>
                    <a:pt x="177" y="322"/>
                    <a:pt x="221" y="337"/>
                    <a:pt x="258" y="363"/>
                  </a:cubicBezTo>
                  <a:cubicBezTo>
                    <a:pt x="188" y="221"/>
                    <a:pt x="188" y="142"/>
                    <a:pt x="258" y="0"/>
                  </a:cubicBezTo>
                  <a:cubicBezTo>
                    <a:pt x="221" y="26"/>
                    <a:pt x="177" y="41"/>
                    <a:pt x="129" y="41"/>
                  </a:cubicBezTo>
                  <a:cubicBezTo>
                    <a:pt x="81" y="41"/>
                    <a:pt x="36" y="26"/>
                    <a:pt x="0" y="0"/>
                  </a:cubicBezTo>
                  <a:cubicBezTo>
                    <a:pt x="70" y="142"/>
                    <a:pt x="70" y="221"/>
                    <a:pt x="0" y="3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3" name="Google Shape;1233;p49"/>
            <p:cNvSpPr/>
            <p:nvPr/>
          </p:nvSpPr>
          <p:spPr>
            <a:xfrm>
              <a:off x="6273756" y="5735013"/>
              <a:ext cx="162411" cy="230300"/>
            </a:xfrm>
            <a:custGeom>
              <a:avLst/>
              <a:gdLst/>
              <a:ahLst/>
              <a:cxnLst/>
              <a:rect l="l" t="t" r="r" b="b"/>
              <a:pathLst>
                <a:path w="258" h="362" extrusionOk="0">
                  <a:moveTo>
                    <a:pt x="258" y="0"/>
                  </a:moveTo>
                  <a:cubicBezTo>
                    <a:pt x="222" y="25"/>
                    <a:pt x="177" y="40"/>
                    <a:pt x="129" y="40"/>
                  </a:cubicBezTo>
                  <a:cubicBezTo>
                    <a:pt x="81" y="40"/>
                    <a:pt x="37" y="25"/>
                    <a:pt x="0" y="0"/>
                  </a:cubicBezTo>
                  <a:cubicBezTo>
                    <a:pt x="70" y="142"/>
                    <a:pt x="70" y="220"/>
                    <a:pt x="0" y="362"/>
                  </a:cubicBezTo>
                  <a:cubicBezTo>
                    <a:pt x="37" y="336"/>
                    <a:pt x="81" y="321"/>
                    <a:pt x="129" y="321"/>
                  </a:cubicBezTo>
                  <a:cubicBezTo>
                    <a:pt x="177" y="321"/>
                    <a:pt x="222" y="336"/>
                    <a:pt x="258" y="362"/>
                  </a:cubicBezTo>
                  <a:cubicBezTo>
                    <a:pt x="188" y="220"/>
                    <a:pt x="188" y="142"/>
                    <a:pt x="2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4" name="Google Shape;1234;p49"/>
          <p:cNvGrpSpPr/>
          <p:nvPr/>
        </p:nvGrpSpPr>
        <p:grpSpPr>
          <a:xfrm>
            <a:off x="5157420" y="3693981"/>
            <a:ext cx="445651" cy="400824"/>
            <a:chOff x="7050768" y="5526199"/>
            <a:chExt cx="719953" cy="647534"/>
          </a:xfrm>
        </p:grpSpPr>
        <p:sp>
          <p:nvSpPr>
            <p:cNvPr id="1235" name="Google Shape;1235;p49"/>
            <p:cNvSpPr/>
            <p:nvPr/>
          </p:nvSpPr>
          <p:spPr>
            <a:xfrm>
              <a:off x="7465241" y="5526199"/>
              <a:ext cx="168000" cy="1689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6" name="Google Shape;1236;p49"/>
            <p:cNvSpPr/>
            <p:nvPr/>
          </p:nvSpPr>
          <p:spPr>
            <a:xfrm>
              <a:off x="7189726" y="5526199"/>
              <a:ext cx="168000" cy="1689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7" name="Google Shape;1237;p49"/>
            <p:cNvSpPr/>
            <p:nvPr/>
          </p:nvSpPr>
          <p:spPr>
            <a:xfrm>
              <a:off x="7465241" y="6004833"/>
              <a:ext cx="168000" cy="1689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8" name="Google Shape;1238;p49"/>
            <p:cNvSpPr/>
            <p:nvPr/>
          </p:nvSpPr>
          <p:spPr>
            <a:xfrm>
              <a:off x="7602721" y="5765701"/>
              <a:ext cx="168000" cy="168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9" name="Google Shape;1239;p49"/>
            <p:cNvSpPr/>
            <p:nvPr/>
          </p:nvSpPr>
          <p:spPr>
            <a:xfrm>
              <a:off x="7050768" y="5765701"/>
              <a:ext cx="168600" cy="1683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0" name="Google Shape;1240;p49"/>
            <p:cNvSpPr/>
            <p:nvPr/>
          </p:nvSpPr>
          <p:spPr>
            <a:xfrm>
              <a:off x="7189726" y="6004833"/>
              <a:ext cx="168000" cy="168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1" name="Google Shape;1241;p49"/>
            <p:cNvSpPr/>
            <p:nvPr/>
          </p:nvSpPr>
          <p:spPr>
            <a:xfrm>
              <a:off x="7134476" y="5655289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305" y="101"/>
                  </a:moveTo>
                  <a:cubicBezTo>
                    <a:pt x="231" y="101"/>
                    <a:pt x="166" y="61"/>
                    <a:pt x="132" y="0"/>
                  </a:cubicBezTo>
                  <a:cubicBezTo>
                    <a:pt x="140" y="114"/>
                    <a:pt x="103" y="178"/>
                    <a:pt x="0" y="227"/>
                  </a:cubicBezTo>
                  <a:cubicBezTo>
                    <a:pt x="1" y="227"/>
                    <a:pt x="1" y="227"/>
                    <a:pt x="1" y="227"/>
                  </a:cubicBezTo>
                  <a:cubicBezTo>
                    <a:pt x="75" y="227"/>
                    <a:pt x="140" y="268"/>
                    <a:pt x="174" y="328"/>
                  </a:cubicBezTo>
                  <a:cubicBezTo>
                    <a:pt x="166" y="214"/>
                    <a:pt x="203" y="151"/>
                    <a:pt x="306" y="101"/>
                  </a:cubicBezTo>
                  <a:cubicBezTo>
                    <a:pt x="306" y="101"/>
                    <a:pt x="305" y="101"/>
                    <a:pt x="305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2" name="Google Shape;1242;p49"/>
            <p:cNvSpPr/>
            <p:nvPr/>
          </p:nvSpPr>
          <p:spPr>
            <a:xfrm>
              <a:off x="7351783" y="5564482"/>
              <a:ext cx="119371" cy="92287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5"/>
                    <a:pt x="95" y="65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8"/>
                    <a:pt x="167" y="138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3" name="Google Shape;1243;p49"/>
            <p:cNvSpPr/>
            <p:nvPr/>
          </p:nvSpPr>
          <p:spPr>
            <a:xfrm>
              <a:off x="7548579" y="5894792"/>
              <a:ext cx="138958" cy="149249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304" y="101"/>
                  </a:moveTo>
                  <a:cubicBezTo>
                    <a:pt x="230" y="101"/>
                    <a:pt x="165" y="60"/>
                    <a:pt x="131" y="0"/>
                  </a:cubicBezTo>
                  <a:cubicBezTo>
                    <a:pt x="139" y="114"/>
                    <a:pt x="103" y="177"/>
                    <a:pt x="0" y="227"/>
                  </a:cubicBezTo>
                  <a:cubicBezTo>
                    <a:pt x="1" y="227"/>
                    <a:pt x="1" y="227"/>
                    <a:pt x="2" y="227"/>
                  </a:cubicBezTo>
                  <a:cubicBezTo>
                    <a:pt x="76" y="227"/>
                    <a:pt x="140" y="267"/>
                    <a:pt x="175" y="327"/>
                  </a:cubicBezTo>
                  <a:cubicBezTo>
                    <a:pt x="166" y="214"/>
                    <a:pt x="203" y="151"/>
                    <a:pt x="305" y="101"/>
                  </a:cubicBezTo>
                  <a:cubicBezTo>
                    <a:pt x="305" y="101"/>
                    <a:pt x="304" y="101"/>
                    <a:pt x="30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4" name="Google Shape;1244;p49"/>
            <p:cNvSpPr/>
            <p:nvPr/>
          </p:nvSpPr>
          <p:spPr>
            <a:xfrm>
              <a:off x="7548579" y="5655844"/>
              <a:ext cx="138958" cy="149065"/>
            </a:xfrm>
            <a:custGeom>
              <a:avLst/>
              <a:gdLst/>
              <a:ahLst/>
              <a:cxnLst/>
              <a:rect l="l" t="t" r="r" b="b"/>
              <a:pathLst>
                <a:path w="305" h="327" extrusionOk="0">
                  <a:moveTo>
                    <a:pt x="131" y="327"/>
                  </a:moveTo>
                  <a:cubicBezTo>
                    <a:pt x="165" y="267"/>
                    <a:pt x="230" y="226"/>
                    <a:pt x="304" y="226"/>
                  </a:cubicBezTo>
                  <a:cubicBezTo>
                    <a:pt x="304" y="226"/>
                    <a:pt x="305" y="226"/>
                    <a:pt x="305" y="226"/>
                  </a:cubicBezTo>
                  <a:cubicBezTo>
                    <a:pt x="203" y="176"/>
                    <a:pt x="166" y="113"/>
                    <a:pt x="175" y="0"/>
                  </a:cubicBezTo>
                  <a:cubicBezTo>
                    <a:pt x="140" y="60"/>
                    <a:pt x="76" y="100"/>
                    <a:pt x="2" y="100"/>
                  </a:cubicBezTo>
                  <a:cubicBezTo>
                    <a:pt x="1" y="100"/>
                    <a:pt x="1" y="100"/>
                    <a:pt x="0" y="100"/>
                  </a:cubicBezTo>
                  <a:cubicBezTo>
                    <a:pt x="103" y="150"/>
                    <a:pt x="139" y="213"/>
                    <a:pt x="131" y="3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5" name="Google Shape;1245;p49"/>
            <p:cNvSpPr/>
            <p:nvPr/>
          </p:nvSpPr>
          <p:spPr>
            <a:xfrm>
              <a:off x="7134476" y="5894792"/>
              <a:ext cx="139512" cy="149620"/>
            </a:xfrm>
            <a:custGeom>
              <a:avLst/>
              <a:gdLst/>
              <a:ahLst/>
              <a:cxnLst/>
              <a:rect l="l" t="t" r="r" b="b"/>
              <a:pathLst>
                <a:path w="306" h="328" extrusionOk="0">
                  <a:moveTo>
                    <a:pt x="132" y="328"/>
                  </a:moveTo>
                  <a:cubicBezTo>
                    <a:pt x="166" y="267"/>
                    <a:pt x="231" y="227"/>
                    <a:pt x="305" y="227"/>
                  </a:cubicBezTo>
                  <a:cubicBezTo>
                    <a:pt x="305" y="227"/>
                    <a:pt x="306" y="227"/>
                    <a:pt x="306" y="227"/>
                  </a:cubicBezTo>
                  <a:cubicBezTo>
                    <a:pt x="203" y="177"/>
                    <a:pt x="166" y="114"/>
                    <a:pt x="174" y="0"/>
                  </a:cubicBezTo>
                  <a:cubicBezTo>
                    <a:pt x="140" y="60"/>
                    <a:pt x="75" y="101"/>
                    <a:pt x="1" y="101"/>
                  </a:cubicBezTo>
                  <a:cubicBezTo>
                    <a:pt x="1" y="101"/>
                    <a:pt x="1" y="101"/>
                    <a:pt x="0" y="101"/>
                  </a:cubicBezTo>
                  <a:cubicBezTo>
                    <a:pt x="103" y="150"/>
                    <a:pt x="140" y="214"/>
                    <a:pt x="132" y="32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6" name="Google Shape;1246;p49"/>
            <p:cNvSpPr/>
            <p:nvPr/>
          </p:nvSpPr>
          <p:spPr>
            <a:xfrm>
              <a:off x="7351783" y="6043117"/>
              <a:ext cx="119371" cy="92102"/>
            </a:xfrm>
            <a:custGeom>
              <a:avLst/>
              <a:gdLst/>
              <a:ahLst/>
              <a:cxnLst/>
              <a:rect l="l" t="t" r="r" b="b"/>
              <a:pathLst>
                <a:path w="262" h="202" extrusionOk="0">
                  <a:moveTo>
                    <a:pt x="234" y="101"/>
                  </a:moveTo>
                  <a:cubicBezTo>
                    <a:pt x="234" y="64"/>
                    <a:pt x="245" y="30"/>
                    <a:pt x="262" y="0"/>
                  </a:cubicBezTo>
                  <a:cubicBezTo>
                    <a:pt x="167" y="64"/>
                    <a:pt x="95" y="64"/>
                    <a:pt x="0" y="0"/>
                  </a:cubicBezTo>
                  <a:cubicBezTo>
                    <a:pt x="17" y="30"/>
                    <a:pt x="28" y="64"/>
                    <a:pt x="28" y="101"/>
                  </a:cubicBezTo>
                  <a:cubicBezTo>
                    <a:pt x="28" y="138"/>
                    <a:pt x="17" y="172"/>
                    <a:pt x="0" y="202"/>
                  </a:cubicBezTo>
                  <a:cubicBezTo>
                    <a:pt x="95" y="137"/>
                    <a:pt x="167" y="137"/>
                    <a:pt x="262" y="202"/>
                  </a:cubicBezTo>
                  <a:cubicBezTo>
                    <a:pt x="245" y="172"/>
                    <a:pt x="234" y="138"/>
                    <a:pt x="234" y="10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47" name="Google Shape;1247;p49"/>
          <p:cNvGrpSpPr/>
          <p:nvPr/>
        </p:nvGrpSpPr>
        <p:grpSpPr>
          <a:xfrm>
            <a:off x="6751936" y="3694051"/>
            <a:ext cx="445681" cy="400651"/>
            <a:chOff x="9626723" y="5526313"/>
            <a:chExt cx="720002" cy="647256"/>
          </a:xfrm>
        </p:grpSpPr>
        <p:sp>
          <p:nvSpPr>
            <p:cNvPr id="1248" name="Google Shape;1248;p49"/>
            <p:cNvSpPr/>
            <p:nvPr/>
          </p:nvSpPr>
          <p:spPr>
            <a:xfrm>
              <a:off x="10040990" y="5526313"/>
              <a:ext cx="168000" cy="1683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9" name="Google Shape;1249;p49"/>
            <p:cNvSpPr/>
            <p:nvPr/>
          </p:nvSpPr>
          <p:spPr>
            <a:xfrm>
              <a:off x="9765139" y="5526313"/>
              <a:ext cx="168300" cy="1683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0" name="Google Shape;1250;p49"/>
            <p:cNvSpPr/>
            <p:nvPr/>
          </p:nvSpPr>
          <p:spPr>
            <a:xfrm>
              <a:off x="10040990" y="6005269"/>
              <a:ext cx="168000" cy="1683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1" name="Google Shape;1251;p49"/>
            <p:cNvSpPr/>
            <p:nvPr/>
          </p:nvSpPr>
          <p:spPr>
            <a:xfrm>
              <a:off x="10178425" y="5765496"/>
              <a:ext cx="168300" cy="168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2" name="Google Shape;1252;p49"/>
            <p:cNvSpPr/>
            <p:nvPr/>
          </p:nvSpPr>
          <p:spPr>
            <a:xfrm>
              <a:off x="9626723" y="5765496"/>
              <a:ext cx="168000" cy="16890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3" name="Google Shape;1253;p49"/>
            <p:cNvSpPr/>
            <p:nvPr/>
          </p:nvSpPr>
          <p:spPr>
            <a:xfrm>
              <a:off x="9765139" y="6005269"/>
              <a:ext cx="168300" cy="1683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4" name="Google Shape;1254;p49"/>
            <p:cNvSpPr/>
            <p:nvPr/>
          </p:nvSpPr>
          <p:spPr>
            <a:xfrm>
              <a:off x="10198227" y="5672808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0" y="0"/>
                  </a:moveTo>
                  <a:cubicBezTo>
                    <a:pt x="20" y="23"/>
                    <a:pt x="38" y="49"/>
                    <a:pt x="54" y="77"/>
                  </a:cubicBezTo>
                  <a:cubicBezTo>
                    <a:pt x="70" y="105"/>
                    <a:pt x="83" y="134"/>
                    <a:pt x="94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5" name="Google Shape;1255;p49"/>
            <p:cNvSpPr/>
            <p:nvPr/>
          </p:nvSpPr>
          <p:spPr>
            <a:xfrm>
              <a:off x="10197835" y="594458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95" y="0"/>
                  </a:moveTo>
                  <a:cubicBezTo>
                    <a:pt x="84" y="29"/>
                    <a:pt x="71" y="58"/>
                    <a:pt x="55" y="85"/>
                  </a:cubicBezTo>
                  <a:cubicBezTo>
                    <a:pt x="39" y="113"/>
                    <a:pt x="20" y="139"/>
                    <a:pt x="0" y="163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6" name="Google Shape;1256;p49"/>
            <p:cNvSpPr/>
            <p:nvPr/>
          </p:nvSpPr>
          <p:spPr>
            <a:xfrm>
              <a:off x="9938649" y="6122111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189" y="0"/>
                  </a:moveTo>
                  <a:cubicBezTo>
                    <a:pt x="158" y="5"/>
                    <a:pt x="127" y="8"/>
                    <a:pt x="95" y="8"/>
                  </a:cubicBezTo>
                  <a:cubicBezTo>
                    <a:pt x="63" y="8"/>
                    <a:pt x="31" y="5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7" name="Google Shape;1257;p49"/>
            <p:cNvSpPr/>
            <p:nvPr/>
          </p:nvSpPr>
          <p:spPr>
            <a:xfrm>
              <a:off x="9728084" y="5944196"/>
              <a:ext cx="47838" cy="83066"/>
            </a:xfrm>
            <a:custGeom>
              <a:avLst/>
              <a:gdLst/>
              <a:ahLst/>
              <a:cxnLst/>
              <a:rect l="l" t="t" r="r" b="b"/>
              <a:pathLst>
                <a:path w="94" h="163" extrusionOk="0">
                  <a:moveTo>
                    <a:pt x="94" y="163"/>
                  </a:moveTo>
                  <a:cubicBezTo>
                    <a:pt x="74" y="140"/>
                    <a:pt x="56" y="114"/>
                    <a:pt x="40" y="86"/>
                  </a:cubicBezTo>
                  <a:cubicBezTo>
                    <a:pt x="24" y="58"/>
                    <a:pt x="11" y="30"/>
                    <a:pt x="0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8" name="Google Shape;1258;p49"/>
            <p:cNvSpPr/>
            <p:nvPr/>
          </p:nvSpPr>
          <p:spPr>
            <a:xfrm>
              <a:off x="9728084" y="5672219"/>
              <a:ext cx="48230" cy="83066"/>
            </a:xfrm>
            <a:custGeom>
              <a:avLst/>
              <a:gdLst/>
              <a:ahLst/>
              <a:cxnLst/>
              <a:rect l="l" t="t" r="r" b="b"/>
              <a:pathLst>
                <a:path w="95" h="163" extrusionOk="0">
                  <a:moveTo>
                    <a:pt x="0" y="163"/>
                  </a:moveTo>
                  <a:cubicBezTo>
                    <a:pt x="11" y="134"/>
                    <a:pt x="24" y="106"/>
                    <a:pt x="40" y="78"/>
                  </a:cubicBezTo>
                  <a:cubicBezTo>
                    <a:pt x="56" y="50"/>
                    <a:pt x="75" y="24"/>
                    <a:pt x="95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9" name="Google Shape;1259;p49"/>
            <p:cNvSpPr/>
            <p:nvPr/>
          </p:nvSpPr>
          <p:spPr>
            <a:xfrm>
              <a:off x="9939237" y="5573835"/>
              <a:ext cx="96263" cy="4124"/>
            </a:xfrm>
            <a:custGeom>
              <a:avLst/>
              <a:gdLst/>
              <a:ahLst/>
              <a:cxnLst/>
              <a:rect l="l" t="t" r="r" b="b"/>
              <a:pathLst>
                <a:path w="189" h="8" extrusionOk="0">
                  <a:moveTo>
                    <a:pt x="0" y="8"/>
                  </a:moveTo>
                  <a:cubicBezTo>
                    <a:pt x="31" y="3"/>
                    <a:pt x="62" y="0"/>
                    <a:pt x="94" y="0"/>
                  </a:cubicBezTo>
                  <a:cubicBezTo>
                    <a:pt x="126" y="0"/>
                    <a:pt x="158" y="3"/>
                    <a:pt x="189" y="8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0" name="Google Shape;1260;p49"/>
          <p:cNvGrpSpPr/>
          <p:nvPr/>
        </p:nvGrpSpPr>
        <p:grpSpPr>
          <a:xfrm>
            <a:off x="7549176" y="3671488"/>
            <a:ext cx="445582" cy="445743"/>
            <a:chOff x="10914672" y="5489861"/>
            <a:chExt cx="719842" cy="720102"/>
          </a:xfrm>
        </p:grpSpPr>
        <p:sp>
          <p:nvSpPr>
            <p:cNvPr id="1261" name="Google Shape;1261;p49"/>
            <p:cNvSpPr/>
            <p:nvPr/>
          </p:nvSpPr>
          <p:spPr>
            <a:xfrm>
              <a:off x="11420014" y="5489861"/>
              <a:ext cx="214500" cy="2151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2" name="Google Shape;1262;p49"/>
            <p:cNvSpPr/>
            <p:nvPr/>
          </p:nvSpPr>
          <p:spPr>
            <a:xfrm>
              <a:off x="11420014" y="5994863"/>
              <a:ext cx="214500" cy="2151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3" name="Google Shape;1263;p49"/>
            <p:cNvSpPr/>
            <p:nvPr/>
          </p:nvSpPr>
          <p:spPr>
            <a:xfrm>
              <a:off x="10914672" y="5489861"/>
              <a:ext cx="214500" cy="21510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4" name="Google Shape;1264;p49"/>
            <p:cNvSpPr/>
            <p:nvPr/>
          </p:nvSpPr>
          <p:spPr>
            <a:xfrm>
              <a:off x="10914672" y="5994863"/>
              <a:ext cx="214500" cy="215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5" name="Google Shape;1265;p49"/>
            <p:cNvSpPr/>
            <p:nvPr/>
          </p:nvSpPr>
          <p:spPr>
            <a:xfrm>
              <a:off x="11595623" y="5710038"/>
              <a:ext cx="28649" cy="276082"/>
            </a:xfrm>
            <a:custGeom>
              <a:avLst/>
              <a:gdLst/>
              <a:ahLst/>
              <a:cxnLst/>
              <a:rect l="l" t="t" r="r" b="b"/>
              <a:pathLst>
                <a:path w="39" h="376" extrusionOk="0">
                  <a:moveTo>
                    <a:pt x="0" y="0"/>
                  </a:moveTo>
                  <a:cubicBezTo>
                    <a:pt x="25" y="59"/>
                    <a:pt x="39" y="123"/>
                    <a:pt x="39" y="190"/>
                  </a:cubicBezTo>
                  <a:cubicBezTo>
                    <a:pt x="39" y="256"/>
                    <a:pt x="26" y="319"/>
                    <a:pt x="2" y="376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6" name="Google Shape;1266;p49"/>
            <p:cNvSpPr/>
            <p:nvPr/>
          </p:nvSpPr>
          <p:spPr>
            <a:xfrm>
              <a:off x="11138826" y="6170527"/>
              <a:ext cx="275351" cy="29145"/>
            </a:xfrm>
            <a:custGeom>
              <a:avLst/>
              <a:gdLst/>
              <a:ahLst/>
              <a:cxnLst/>
              <a:rect l="l" t="t" r="r" b="b"/>
              <a:pathLst>
                <a:path w="375" h="40" extrusionOk="0">
                  <a:moveTo>
                    <a:pt x="375" y="0"/>
                  </a:moveTo>
                  <a:cubicBezTo>
                    <a:pt x="317" y="26"/>
                    <a:pt x="253" y="40"/>
                    <a:pt x="185" y="40"/>
                  </a:cubicBezTo>
                  <a:cubicBezTo>
                    <a:pt x="119" y="40"/>
                    <a:pt x="57" y="26"/>
                    <a:pt x="0" y="2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7" name="Google Shape;1267;p49"/>
            <p:cNvSpPr/>
            <p:nvPr/>
          </p:nvSpPr>
          <p:spPr>
            <a:xfrm>
              <a:off x="10925018" y="5713747"/>
              <a:ext cx="28649" cy="275287"/>
            </a:xfrm>
            <a:custGeom>
              <a:avLst/>
              <a:gdLst/>
              <a:ahLst/>
              <a:cxnLst/>
              <a:rect l="l" t="t" r="r" b="b"/>
              <a:pathLst>
                <a:path w="39" h="375" extrusionOk="0">
                  <a:moveTo>
                    <a:pt x="39" y="375"/>
                  </a:moveTo>
                  <a:cubicBezTo>
                    <a:pt x="14" y="317"/>
                    <a:pt x="0" y="253"/>
                    <a:pt x="0" y="185"/>
                  </a:cubicBezTo>
                  <a:cubicBezTo>
                    <a:pt x="0" y="120"/>
                    <a:pt x="13" y="57"/>
                    <a:pt x="37" y="0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8" name="Google Shape;1268;p49"/>
            <p:cNvSpPr/>
            <p:nvPr/>
          </p:nvSpPr>
          <p:spPr>
            <a:xfrm>
              <a:off x="11135112" y="5499930"/>
              <a:ext cx="275351" cy="28880"/>
            </a:xfrm>
            <a:custGeom>
              <a:avLst/>
              <a:gdLst/>
              <a:ahLst/>
              <a:cxnLst/>
              <a:rect l="l" t="t" r="r" b="b"/>
              <a:pathLst>
                <a:path w="375" h="39" extrusionOk="0">
                  <a:moveTo>
                    <a:pt x="375" y="37"/>
                  </a:moveTo>
                  <a:cubicBezTo>
                    <a:pt x="318" y="13"/>
                    <a:pt x="256" y="0"/>
                    <a:pt x="190" y="0"/>
                  </a:cubicBezTo>
                  <a:cubicBezTo>
                    <a:pt x="122" y="0"/>
                    <a:pt x="58" y="14"/>
                    <a:pt x="0" y="39"/>
                  </a:cubicBez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miter lim="524288"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9" name="Google Shape;1269;p49"/>
            <p:cNvSpPr/>
            <p:nvPr/>
          </p:nvSpPr>
          <p:spPr>
            <a:xfrm>
              <a:off x="11578115" y="5950881"/>
              <a:ext cx="52789" cy="38948"/>
            </a:xfrm>
            <a:custGeom>
              <a:avLst/>
              <a:gdLst/>
              <a:ahLst/>
              <a:cxnLst/>
              <a:rect l="l" t="t" r="r" b="b"/>
              <a:pathLst>
                <a:path w="199" h="147" extrusionOk="0">
                  <a:moveTo>
                    <a:pt x="0" y="0"/>
                  </a:moveTo>
                  <a:lnTo>
                    <a:pt x="64" y="147"/>
                  </a:lnTo>
                  <a:lnTo>
                    <a:pt x="199" y="83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0" name="Google Shape;1270;p49"/>
            <p:cNvSpPr/>
            <p:nvPr/>
          </p:nvSpPr>
          <p:spPr>
            <a:xfrm>
              <a:off x="11135112" y="6152776"/>
              <a:ext cx="38199" cy="52991"/>
            </a:xfrm>
            <a:custGeom>
              <a:avLst/>
              <a:gdLst/>
              <a:ahLst/>
              <a:cxnLst/>
              <a:rect l="l" t="t" r="r" b="b"/>
              <a:pathLst>
                <a:path w="144" h="200" extrusionOk="0">
                  <a:moveTo>
                    <a:pt x="144" y="0"/>
                  </a:moveTo>
                  <a:lnTo>
                    <a:pt x="0" y="67"/>
                  </a:lnTo>
                  <a:lnTo>
                    <a:pt x="64" y="20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1" name="Google Shape;1271;p49"/>
            <p:cNvSpPr/>
            <p:nvPr/>
          </p:nvSpPr>
          <p:spPr>
            <a:xfrm>
              <a:off x="10918386" y="5710038"/>
              <a:ext cx="53054" cy="38154"/>
            </a:xfrm>
            <a:custGeom>
              <a:avLst/>
              <a:gdLst/>
              <a:ahLst/>
              <a:cxnLst/>
              <a:rect l="l" t="t" r="r" b="b"/>
              <a:pathLst>
                <a:path w="200" h="144" extrusionOk="0">
                  <a:moveTo>
                    <a:pt x="200" y="144"/>
                  </a:moveTo>
                  <a:lnTo>
                    <a:pt x="136" y="0"/>
                  </a:lnTo>
                  <a:lnTo>
                    <a:pt x="0" y="64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2" name="Google Shape;1272;p49"/>
            <p:cNvSpPr/>
            <p:nvPr/>
          </p:nvSpPr>
          <p:spPr>
            <a:xfrm>
              <a:off x="11375979" y="5493571"/>
              <a:ext cx="38199" cy="52726"/>
            </a:xfrm>
            <a:custGeom>
              <a:avLst/>
              <a:gdLst/>
              <a:ahLst/>
              <a:cxnLst/>
              <a:rect l="l" t="t" r="r" b="b"/>
              <a:pathLst>
                <a:path w="144" h="199" extrusionOk="0">
                  <a:moveTo>
                    <a:pt x="0" y="199"/>
                  </a:moveTo>
                  <a:lnTo>
                    <a:pt x="144" y="135"/>
                  </a:lnTo>
                  <a:lnTo>
                    <a:pt x="81" y="0"/>
                  </a:lnTo>
                </a:path>
              </a:pathLst>
            </a:custGeom>
            <a:noFill/>
            <a:ln w="28575" cap="rnd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73" name="Google Shape;1273;p49"/>
          <p:cNvGrpSpPr/>
          <p:nvPr/>
        </p:nvGrpSpPr>
        <p:grpSpPr>
          <a:xfrm>
            <a:off x="5954636" y="3681752"/>
            <a:ext cx="445821" cy="425246"/>
            <a:chOff x="8338678" y="5506443"/>
            <a:chExt cx="720227" cy="686988"/>
          </a:xfrm>
        </p:grpSpPr>
        <p:sp>
          <p:nvSpPr>
            <p:cNvPr id="1274" name="Google Shape;1274;p49"/>
            <p:cNvSpPr/>
            <p:nvPr/>
          </p:nvSpPr>
          <p:spPr>
            <a:xfrm>
              <a:off x="8706181" y="5506443"/>
              <a:ext cx="230803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5" y="432"/>
                    <a:pt x="193" y="432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5" name="Google Shape;1275;p49"/>
            <p:cNvSpPr/>
            <p:nvPr/>
          </p:nvSpPr>
          <p:spPr>
            <a:xfrm>
              <a:off x="8460817" y="5506443"/>
              <a:ext cx="230586" cy="263259"/>
            </a:xfrm>
            <a:custGeom>
              <a:avLst/>
              <a:gdLst/>
              <a:ahLst/>
              <a:cxnLst/>
              <a:rect l="l" t="t" r="r" b="b"/>
              <a:pathLst>
                <a:path w="378" h="432" extrusionOk="0">
                  <a:moveTo>
                    <a:pt x="378" y="119"/>
                  </a:moveTo>
                  <a:cubicBezTo>
                    <a:pt x="378" y="111"/>
                    <a:pt x="374" y="105"/>
                    <a:pt x="368" y="101"/>
                  </a:cubicBezTo>
                  <a:cubicBezTo>
                    <a:pt x="200" y="4"/>
                    <a:pt x="200" y="4"/>
                    <a:pt x="200" y="4"/>
                  </a:cubicBezTo>
                  <a:cubicBezTo>
                    <a:pt x="193" y="0"/>
                    <a:pt x="185" y="0"/>
                    <a:pt x="179" y="4"/>
                  </a:cubicBezTo>
                  <a:cubicBezTo>
                    <a:pt x="11" y="101"/>
                    <a:pt x="11" y="101"/>
                    <a:pt x="11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4"/>
                  </a:cubicBezTo>
                  <a:cubicBezTo>
                    <a:pt x="1" y="321"/>
                    <a:pt x="5" y="327"/>
                    <a:pt x="11" y="331"/>
                  </a:cubicBezTo>
                  <a:cubicBezTo>
                    <a:pt x="179" y="428"/>
                    <a:pt x="179" y="428"/>
                    <a:pt x="179" y="428"/>
                  </a:cubicBezTo>
                  <a:cubicBezTo>
                    <a:pt x="185" y="432"/>
                    <a:pt x="193" y="432"/>
                    <a:pt x="200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4" y="327"/>
                    <a:pt x="378" y="321"/>
                    <a:pt x="378" y="314"/>
                  </a:cubicBezTo>
                  <a:cubicBezTo>
                    <a:pt x="378" y="313"/>
                    <a:pt x="378" y="313"/>
                    <a:pt x="378" y="313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9"/>
                    <a:pt x="378" y="119"/>
                    <a:pt x="378" y="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6" name="Google Shape;1276;p49"/>
            <p:cNvSpPr/>
            <p:nvPr/>
          </p:nvSpPr>
          <p:spPr>
            <a:xfrm>
              <a:off x="8338678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7" name="Google Shape;1277;p49"/>
            <p:cNvSpPr/>
            <p:nvPr/>
          </p:nvSpPr>
          <p:spPr>
            <a:xfrm>
              <a:off x="8828754" y="5718525"/>
              <a:ext cx="230151" cy="262608"/>
            </a:xfrm>
            <a:custGeom>
              <a:avLst/>
              <a:gdLst/>
              <a:ahLst/>
              <a:cxnLst/>
              <a:rect l="l" t="t" r="r" b="b"/>
              <a:pathLst>
                <a:path w="377" h="431" extrusionOk="0">
                  <a:moveTo>
                    <a:pt x="377" y="119"/>
                  </a:moveTo>
                  <a:cubicBezTo>
                    <a:pt x="377" y="111"/>
                    <a:pt x="373" y="105"/>
                    <a:pt x="367" y="101"/>
                  </a:cubicBezTo>
                  <a:cubicBezTo>
                    <a:pt x="199" y="4"/>
                    <a:pt x="199" y="4"/>
                    <a:pt x="199" y="4"/>
                  </a:cubicBezTo>
                  <a:cubicBezTo>
                    <a:pt x="193" y="0"/>
                    <a:pt x="185" y="0"/>
                    <a:pt x="178" y="4"/>
                  </a:cubicBezTo>
                  <a:cubicBezTo>
                    <a:pt x="10" y="101"/>
                    <a:pt x="10" y="101"/>
                    <a:pt x="10" y="101"/>
                  </a:cubicBezTo>
                  <a:cubicBezTo>
                    <a:pt x="4" y="104"/>
                    <a:pt x="0" y="111"/>
                    <a:pt x="0" y="119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13"/>
                    <a:pt x="0" y="313"/>
                    <a:pt x="0" y="313"/>
                  </a:cubicBezTo>
                  <a:cubicBezTo>
                    <a:pt x="0" y="321"/>
                    <a:pt x="4" y="327"/>
                    <a:pt x="10" y="331"/>
                  </a:cubicBezTo>
                  <a:cubicBezTo>
                    <a:pt x="178" y="428"/>
                    <a:pt x="178" y="428"/>
                    <a:pt x="178" y="428"/>
                  </a:cubicBezTo>
                  <a:cubicBezTo>
                    <a:pt x="184" y="431"/>
                    <a:pt x="192" y="431"/>
                    <a:pt x="199" y="428"/>
                  </a:cubicBezTo>
                  <a:cubicBezTo>
                    <a:pt x="367" y="331"/>
                    <a:pt x="367" y="331"/>
                    <a:pt x="367" y="331"/>
                  </a:cubicBezTo>
                  <a:cubicBezTo>
                    <a:pt x="373" y="327"/>
                    <a:pt x="377" y="321"/>
                    <a:pt x="377" y="313"/>
                  </a:cubicBezTo>
                  <a:cubicBezTo>
                    <a:pt x="377" y="313"/>
                    <a:pt x="377" y="313"/>
                    <a:pt x="377" y="313"/>
                  </a:cubicBezTo>
                  <a:cubicBezTo>
                    <a:pt x="377" y="119"/>
                    <a:pt x="377" y="119"/>
                    <a:pt x="377" y="119"/>
                  </a:cubicBezTo>
                  <a:cubicBezTo>
                    <a:pt x="377" y="119"/>
                    <a:pt x="377" y="119"/>
                    <a:pt x="377" y="1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8" name="Google Shape;1278;p49"/>
            <p:cNvSpPr/>
            <p:nvPr/>
          </p:nvSpPr>
          <p:spPr>
            <a:xfrm>
              <a:off x="8706181" y="5930607"/>
              <a:ext cx="230803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7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0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0" y="320"/>
                    <a:pt x="4" y="327"/>
                    <a:pt x="11" y="330"/>
                  </a:cubicBezTo>
                  <a:cubicBezTo>
                    <a:pt x="178" y="427"/>
                    <a:pt x="178" y="427"/>
                    <a:pt x="178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7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9" name="Google Shape;1279;p49"/>
            <p:cNvSpPr/>
            <p:nvPr/>
          </p:nvSpPr>
          <p:spPr>
            <a:xfrm>
              <a:off x="8460817" y="5930607"/>
              <a:ext cx="230586" cy="262825"/>
            </a:xfrm>
            <a:custGeom>
              <a:avLst/>
              <a:gdLst/>
              <a:ahLst/>
              <a:cxnLst/>
              <a:rect l="l" t="t" r="r" b="b"/>
              <a:pathLst>
                <a:path w="378" h="431" extrusionOk="0">
                  <a:moveTo>
                    <a:pt x="378" y="118"/>
                  </a:moveTo>
                  <a:cubicBezTo>
                    <a:pt x="378" y="111"/>
                    <a:pt x="374" y="104"/>
                    <a:pt x="367" y="100"/>
                  </a:cubicBezTo>
                  <a:cubicBezTo>
                    <a:pt x="200" y="3"/>
                    <a:pt x="200" y="3"/>
                    <a:pt x="200" y="3"/>
                  </a:cubicBezTo>
                  <a:cubicBezTo>
                    <a:pt x="193" y="0"/>
                    <a:pt x="185" y="0"/>
                    <a:pt x="179" y="3"/>
                  </a:cubicBezTo>
                  <a:cubicBezTo>
                    <a:pt x="11" y="100"/>
                    <a:pt x="11" y="100"/>
                    <a:pt x="11" y="100"/>
                  </a:cubicBezTo>
                  <a:cubicBezTo>
                    <a:pt x="4" y="104"/>
                    <a:pt x="1" y="111"/>
                    <a:pt x="0" y="118"/>
                  </a:cubicBezTo>
                  <a:cubicBezTo>
                    <a:pt x="0" y="118"/>
                    <a:pt x="0" y="118"/>
                    <a:pt x="0" y="118"/>
                  </a:cubicBezTo>
                  <a:cubicBezTo>
                    <a:pt x="0" y="312"/>
                    <a:pt x="0" y="312"/>
                    <a:pt x="0" y="312"/>
                  </a:cubicBezTo>
                  <a:cubicBezTo>
                    <a:pt x="0" y="312"/>
                    <a:pt x="0" y="312"/>
                    <a:pt x="0" y="313"/>
                  </a:cubicBezTo>
                  <a:cubicBezTo>
                    <a:pt x="1" y="320"/>
                    <a:pt x="4" y="327"/>
                    <a:pt x="11" y="330"/>
                  </a:cubicBezTo>
                  <a:cubicBezTo>
                    <a:pt x="179" y="427"/>
                    <a:pt x="179" y="427"/>
                    <a:pt x="179" y="427"/>
                  </a:cubicBezTo>
                  <a:cubicBezTo>
                    <a:pt x="185" y="431"/>
                    <a:pt x="193" y="431"/>
                    <a:pt x="199" y="427"/>
                  </a:cubicBezTo>
                  <a:cubicBezTo>
                    <a:pt x="367" y="330"/>
                    <a:pt x="367" y="330"/>
                    <a:pt x="367" y="330"/>
                  </a:cubicBezTo>
                  <a:cubicBezTo>
                    <a:pt x="374" y="327"/>
                    <a:pt x="378" y="320"/>
                    <a:pt x="378" y="313"/>
                  </a:cubicBezTo>
                  <a:cubicBezTo>
                    <a:pt x="378" y="313"/>
                    <a:pt x="378" y="312"/>
                    <a:pt x="378" y="312"/>
                  </a:cubicBezTo>
                  <a:cubicBezTo>
                    <a:pt x="378" y="119"/>
                    <a:pt x="378" y="119"/>
                    <a:pt x="378" y="119"/>
                  </a:cubicBezTo>
                  <a:cubicBezTo>
                    <a:pt x="378" y="118"/>
                    <a:pt x="378" y="118"/>
                    <a:pt x="378" y="1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80" name="Google Shape;1280;p49"/>
          <p:cNvGrpSpPr/>
          <p:nvPr/>
        </p:nvGrpSpPr>
        <p:grpSpPr>
          <a:xfrm>
            <a:off x="2676293" y="3736342"/>
            <a:ext cx="1336824" cy="316035"/>
            <a:chOff x="3042485" y="5594633"/>
            <a:chExt cx="2159652" cy="510557"/>
          </a:xfrm>
        </p:grpSpPr>
        <p:sp>
          <p:nvSpPr>
            <p:cNvPr id="1281" name="Google Shape;1281;p49"/>
            <p:cNvSpPr/>
            <p:nvPr/>
          </p:nvSpPr>
          <p:spPr>
            <a:xfrm>
              <a:off x="3042485" y="5869690"/>
              <a:ext cx="235200" cy="235500"/>
            </a:xfrm>
            <a:prstGeom prst="ellipse">
              <a:avLst/>
            </a:pr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2" name="Google Shape;1282;p49"/>
            <p:cNvSpPr/>
            <p:nvPr/>
          </p:nvSpPr>
          <p:spPr>
            <a:xfrm>
              <a:off x="3317231" y="5594633"/>
              <a:ext cx="235200" cy="235500"/>
            </a:xfrm>
            <a:prstGeom prst="ellipse">
              <a:avLst/>
            </a:pr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3" name="Google Shape;1283;p49"/>
            <p:cNvSpPr/>
            <p:nvPr/>
          </p:nvSpPr>
          <p:spPr>
            <a:xfrm>
              <a:off x="3591976" y="5869690"/>
              <a:ext cx="236100" cy="235500"/>
            </a:xfrm>
            <a:prstGeom prst="ellipse">
              <a:avLst/>
            </a:pr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4" name="Google Shape;1284;p49"/>
            <p:cNvSpPr/>
            <p:nvPr/>
          </p:nvSpPr>
          <p:spPr>
            <a:xfrm>
              <a:off x="3866722" y="5594633"/>
              <a:ext cx="236100" cy="235500"/>
            </a:xfrm>
            <a:prstGeom prst="ellipse">
              <a:avLst/>
            </a:pr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5" name="Google Shape;1285;p49"/>
            <p:cNvSpPr/>
            <p:nvPr/>
          </p:nvSpPr>
          <p:spPr>
            <a:xfrm>
              <a:off x="4141467" y="5869690"/>
              <a:ext cx="236100" cy="235500"/>
            </a:xfrm>
            <a:prstGeom prst="ellipse">
              <a:avLst/>
            </a:pr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6" name="Google Shape;1286;p49"/>
            <p:cNvSpPr/>
            <p:nvPr/>
          </p:nvSpPr>
          <p:spPr>
            <a:xfrm>
              <a:off x="4417146" y="5594633"/>
              <a:ext cx="235200" cy="235500"/>
            </a:xfrm>
            <a:prstGeom prst="ellipse">
              <a:avLst/>
            </a:pr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7" name="Google Shape;1287;p49"/>
            <p:cNvSpPr/>
            <p:nvPr/>
          </p:nvSpPr>
          <p:spPr>
            <a:xfrm>
              <a:off x="4691892" y="5869690"/>
              <a:ext cx="235500" cy="235500"/>
            </a:xfrm>
            <a:prstGeom prst="ellipse">
              <a:avLst/>
            </a:pr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8" name="Google Shape;1288;p49"/>
            <p:cNvSpPr/>
            <p:nvPr/>
          </p:nvSpPr>
          <p:spPr>
            <a:xfrm>
              <a:off x="4966637" y="5594633"/>
              <a:ext cx="235500" cy="235500"/>
            </a:xfrm>
            <a:prstGeom prst="ellipse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9" name="Google Shape;1289;p49"/>
            <p:cNvSpPr/>
            <p:nvPr/>
          </p:nvSpPr>
          <p:spPr>
            <a:xfrm>
              <a:off x="3210195" y="5762654"/>
              <a:ext cx="174555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5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0" name="Google Shape;1290;p49"/>
            <p:cNvSpPr/>
            <p:nvPr/>
          </p:nvSpPr>
          <p:spPr>
            <a:xfrm>
              <a:off x="3485252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5" y="143"/>
                    <a:pt x="128" y="217"/>
                  </a:cubicBezTo>
                  <a:cubicBezTo>
                    <a:pt x="145" y="176"/>
                    <a:pt x="177" y="144"/>
                    <a:pt x="217" y="128"/>
                  </a:cubicBezTo>
                  <a:cubicBezTo>
                    <a:pt x="143" y="114"/>
                    <a:pt x="103" y="74"/>
                    <a:pt x="90" y="0"/>
                  </a:cubicBezTo>
                  <a:cubicBezTo>
                    <a:pt x="73" y="40"/>
                    <a:pt x="41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1" name="Google Shape;1291;p49"/>
            <p:cNvSpPr/>
            <p:nvPr/>
          </p:nvSpPr>
          <p:spPr>
            <a:xfrm>
              <a:off x="3760620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2" name="Google Shape;1292;p49"/>
            <p:cNvSpPr/>
            <p:nvPr/>
          </p:nvSpPr>
          <p:spPr>
            <a:xfrm>
              <a:off x="4035365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0" y="89"/>
                  </a:moveTo>
                  <a:cubicBezTo>
                    <a:pt x="74" y="102"/>
                    <a:pt x="114" y="143"/>
                    <a:pt x="127" y="217"/>
                  </a:cubicBezTo>
                  <a:cubicBezTo>
                    <a:pt x="144" y="176"/>
                    <a:pt x="176" y="144"/>
                    <a:pt x="216" y="128"/>
                  </a:cubicBezTo>
                  <a:cubicBezTo>
                    <a:pt x="142" y="114"/>
                    <a:pt x="102" y="74"/>
                    <a:pt x="89" y="0"/>
                  </a:cubicBezTo>
                  <a:cubicBezTo>
                    <a:pt x="72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3" name="Google Shape;1293;p49"/>
            <p:cNvSpPr/>
            <p:nvPr/>
          </p:nvSpPr>
          <p:spPr>
            <a:xfrm>
              <a:off x="4310111" y="5762654"/>
              <a:ext cx="173622" cy="174555"/>
            </a:xfrm>
            <a:custGeom>
              <a:avLst/>
              <a:gdLst/>
              <a:ahLst/>
              <a:cxnLst/>
              <a:rect l="l" t="t" r="r" b="b"/>
              <a:pathLst>
                <a:path w="216" h="217" extrusionOk="0">
                  <a:moveTo>
                    <a:pt x="127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0" y="144"/>
                    <a:pt x="72" y="176"/>
                    <a:pt x="89" y="217"/>
                  </a:cubicBezTo>
                  <a:cubicBezTo>
                    <a:pt x="102" y="143"/>
                    <a:pt x="142" y="102"/>
                    <a:pt x="216" y="89"/>
                  </a:cubicBezTo>
                  <a:cubicBezTo>
                    <a:pt x="176" y="73"/>
                    <a:pt x="144" y="40"/>
                    <a:pt x="1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4" name="Google Shape;1294;p49"/>
            <p:cNvSpPr/>
            <p:nvPr/>
          </p:nvSpPr>
          <p:spPr>
            <a:xfrm>
              <a:off x="4585167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0" y="89"/>
                  </a:moveTo>
                  <a:cubicBezTo>
                    <a:pt x="74" y="102"/>
                    <a:pt x="114" y="143"/>
                    <a:pt x="128" y="217"/>
                  </a:cubicBezTo>
                  <a:cubicBezTo>
                    <a:pt x="144" y="176"/>
                    <a:pt x="176" y="144"/>
                    <a:pt x="217" y="128"/>
                  </a:cubicBezTo>
                  <a:cubicBezTo>
                    <a:pt x="143" y="114"/>
                    <a:pt x="102" y="74"/>
                    <a:pt x="89" y="0"/>
                  </a:cubicBezTo>
                  <a:cubicBezTo>
                    <a:pt x="73" y="40"/>
                    <a:pt x="40" y="73"/>
                    <a:pt x="0" y="8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5" name="Google Shape;1295;p49"/>
            <p:cNvSpPr/>
            <p:nvPr/>
          </p:nvSpPr>
          <p:spPr>
            <a:xfrm>
              <a:off x="4859913" y="5762654"/>
              <a:ext cx="174244" cy="174555"/>
            </a:xfrm>
            <a:custGeom>
              <a:avLst/>
              <a:gdLst/>
              <a:ahLst/>
              <a:cxnLst/>
              <a:rect l="l" t="t" r="r" b="b"/>
              <a:pathLst>
                <a:path w="217" h="217" extrusionOk="0">
                  <a:moveTo>
                    <a:pt x="128" y="0"/>
                  </a:moveTo>
                  <a:cubicBezTo>
                    <a:pt x="114" y="74"/>
                    <a:pt x="74" y="114"/>
                    <a:pt x="0" y="128"/>
                  </a:cubicBezTo>
                  <a:cubicBezTo>
                    <a:pt x="41" y="144"/>
                    <a:pt x="73" y="176"/>
                    <a:pt x="89" y="217"/>
                  </a:cubicBezTo>
                  <a:cubicBezTo>
                    <a:pt x="103" y="143"/>
                    <a:pt x="143" y="102"/>
                    <a:pt x="217" y="89"/>
                  </a:cubicBezTo>
                  <a:cubicBezTo>
                    <a:pt x="177" y="73"/>
                    <a:pt x="144" y="40"/>
                    <a:pt x="1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6" name="Google Shape;1296;p49"/>
          <p:cNvGrpSpPr/>
          <p:nvPr/>
        </p:nvGrpSpPr>
        <p:grpSpPr>
          <a:xfrm>
            <a:off x="1879183" y="4379878"/>
            <a:ext cx="445738" cy="442950"/>
            <a:chOff x="1442627" y="5710929"/>
            <a:chExt cx="594318" cy="590600"/>
          </a:xfrm>
        </p:grpSpPr>
        <p:sp>
          <p:nvSpPr>
            <p:cNvPr id="1297" name="Google Shape;1297;p49"/>
            <p:cNvSpPr/>
            <p:nvPr/>
          </p:nvSpPr>
          <p:spPr>
            <a:xfrm>
              <a:off x="1442627" y="5710929"/>
              <a:ext cx="594318" cy="405222"/>
            </a:xfrm>
            <a:custGeom>
              <a:avLst/>
              <a:gdLst/>
              <a:ahLst/>
              <a:cxnLst/>
              <a:rect l="l" t="t" r="r" b="b"/>
              <a:pathLst>
                <a:path w="734" h="500" extrusionOk="0">
                  <a:moveTo>
                    <a:pt x="699" y="500"/>
                  </a:moveTo>
                  <a:cubicBezTo>
                    <a:pt x="0" y="500"/>
                    <a:pt x="0" y="500"/>
                    <a:pt x="0" y="50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15"/>
                    <a:pt x="15" y="0"/>
                    <a:pt x="35" y="0"/>
                  </a:cubicBezTo>
                  <a:cubicBezTo>
                    <a:pt x="699" y="0"/>
                    <a:pt x="699" y="0"/>
                    <a:pt x="699" y="0"/>
                  </a:cubicBezTo>
                  <a:cubicBezTo>
                    <a:pt x="718" y="0"/>
                    <a:pt x="734" y="15"/>
                    <a:pt x="734" y="35"/>
                  </a:cubicBezTo>
                  <a:cubicBezTo>
                    <a:pt x="734" y="465"/>
                    <a:pt x="734" y="465"/>
                    <a:pt x="734" y="465"/>
                  </a:cubicBezTo>
                  <a:cubicBezTo>
                    <a:pt x="734" y="484"/>
                    <a:pt x="718" y="500"/>
                    <a:pt x="699" y="500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8" name="Google Shape;1298;p49"/>
            <p:cNvSpPr/>
            <p:nvPr/>
          </p:nvSpPr>
          <p:spPr>
            <a:xfrm>
              <a:off x="1442627" y="6116151"/>
              <a:ext cx="349820" cy="97191"/>
            </a:xfrm>
            <a:custGeom>
              <a:avLst/>
              <a:gdLst/>
              <a:ahLst/>
              <a:cxnLst/>
              <a:rect l="l" t="t" r="r" b="b"/>
              <a:pathLst>
                <a:path w="1126" h="313" extrusionOk="0">
                  <a:moveTo>
                    <a:pt x="1126" y="313"/>
                  </a:moveTo>
                  <a:lnTo>
                    <a:pt x="0" y="0"/>
                  </a:lnTo>
                  <a:lnTo>
                    <a:pt x="1126" y="0"/>
                  </a:lnTo>
                  <a:lnTo>
                    <a:pt x="1126" y="313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9" name="Google Shape;1299;p49"/>
            <p:cNvSpPr/>
            <p:nvPr/>
          </p:nvSpPr>
          <p:spPr>
            <a:xfrm>
              <a:off x="1573731" y="6152482"/>
              <a:ext cx="218715" cy="60861"/>
            </a:xfrm>
            <a:custGeom>
              <a:avLst/>
              <a:gdLst/>
              <a:ahLst/>
              <a:cxnLst/>
              <a:rect l="l" t="t" r="r" b="b"/>
              <a:pathLst>
                <a:path w="704" h="196" extrusionOk="0">
                  <a:moveTo>
                    <a:pt x="0" y="196"/>
                  </a:moveTo>
                  <a:lnTo>
                    <a:pt x="704" y="196"/>
                  </a:lnTo>
                  <a:lnTo>
                    <a:pt x="0" y="0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0" name="Google Shape;1300;p49"/>
            <p:cNvSpPr/>
            <p:nvPr/>
          </p:nvSpPr>
          <p:spPr>
            <a:xfrm>
              <a:off x="1573731" y="6213343"/>
              <a:ext cx="109358" cy="88186"/>
            </a:xfrm>
            <a:custGeom>
              <a:avLst/>
              <a:gdLst/>
              <a:ahLst/>
              <a:cxnLst/>
              <a:rect l="l" t="t" r="r" b="b"/>
              <a:pathLst>
                <a:path w="352" h="284" extrusionOk="0">
                  <a:moveTo>
                    <a:pt x="352" y="284"/>
                  </a:moveTo>
                  <a:lnTo>
                    <a:pt x="0" y="0"/>
                  </a:lnTo>
                  <a:lnTo>
                    <a:pt x="352" y="0"/>
                  </a:lnTo>
                  <a:lnTo>
                    <a:pt x="352" y="284"/>
                  </a:lnTo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01" name="Google Shape;1301;p49"/>
          <p:cNvGrpSpPr/>
          <p:nvPr/>
        </p:nvGrpSpPr>
        <p:grpSpPr>
          <a:xfrm>
            <a:off x="6788033" y="4378458"/>
            <a:ext cx="373053" cy="445791"/>
            <a:chOff x="8095060" y="5664590"/>
            <a:chExt cx="497404" cy="594389"/>
          </a:xfrm>
        </p:grpSpPr>
        <p:grpSp>
          <p:nvGrpSpPr>
            <p:cNvPr id="1302" name="Google Shape;1302;p49"/>
            <p:cNvGrpSpPr/>
            <p:nvPr/>
          </p:nvGrpSpPr>
          <p:grpSpPr>
            <a:xfrm>
              <a:off x="8095060" y="5969027"/>
              <a:ext cx="497404" cy="289951"/>
              <a:chOff x="8095060" y="5969027"/>
              <a:chExt cx="497404" cy="289951"/>
            </a:xfrm>
          </p:grpSpPr>
          <p:sp>
            <p:nvSpPr>
              <p:cNvPr id="1303" name="Google Shape;1303;p49"/>
              <p:cNvSpPr/>
              <p:nvPr/>
            </p:nvSpPr>
            <p:spPr>
              <a:xfrm>
                <a:off x="8095060" y="5969027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6"/>
                    </a:lnTo>
                    <a:lnTo>
                      <a:pt x="1170" y="1166"/>
                    </a:lnTo>
                    <a:lnTo>
                      <a:pt x="1754" y="876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4A7D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4" name="Google Shape;1304;p49"/>
              <p:cNvSpPr/>
              <p:nvPr/>
            </p:nvSpPr>
            <p:spPr>
              <a:xfrm>
                <a:off x="8095060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7"/>
                    </a:lnTo>
                    <a:lnTo>
                      <a:pt x="1170" y="781"/>
                    </a:lnTo>
                    <a:lnTo>
                      <a:pt x="1170" y="58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E7CC3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5" name="Google Shape;1305;p49"/>
              <p:cNvSpPr/>
              <p:nvPr/>
            </p:nvSpPr>
            <p:spPr>
              <a:xfrm>
                <a:off x="8343763" y="6092592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2"/>
                    </a:lnTo>
                    <a:lnTo>
                      <a:pt x="0" y="781"/>
                    </a:lnTo>
                    <a:lnTo>
                      <a:pt x="1170" y="197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74EA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06" name="Google Shape;1306;p49"/>
            <p:cNvGrpSpPr/>
            <p:nvPr/>
          </p:nvGrpSpPr>
          <p:grpSpPr>
            <a:xfrm>
              <a:off x="8095060" y="5867832"/>
              <a:ext cx="497404" cy="289312"/>
              <a:chOff x="8095060" y="5867832"/>
              <a:chExt cx="497404" cy="289312"/>
            </a:xfrm>
          </p:grpSpPr>
          <p:sp>
            <p:nvSpPr>
              <p:cNvPr id="1307" name="Google Shape;1307;p49"/>
              <p:cNvSpPr/>
              <p:nvPr/>
            </p:nvSpPr>
            <p:spPr>
              <a:xfrm>
                <a:off x="8095060" y="5867832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1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1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8" name="Google Shape;1308;p49"/>
              <p:cNvSpPr/>
              <p:nvPr/>
            </p:nvSpPr>
            <p:spPr>
              <a:xfrm>
                <a:off x="8095060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0" y="0"/>
                    </a:moveTo>
                    <a:lnTo>
                      <a:pt x="0" y="199"/>
                    </a:lnTo>
                    <a:lnTo>
                      <a:pt x="1170" y="781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D9EEB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09" name="Google Shape;1309;p49"/>
              <p:cNvSpPr/>
              <p:nvPr/>
            </p:nvSpPr>
            <p:spPr>
              <a:xfrm>
                <a:off x="8343763" y="5990758"/>
                <a:ext cx="248701" cy="16638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1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1"/>
                    </a:lnTo>
                    <a:lnTo>
                      <a:pt x="1170" y="199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0" name="Google Shape;1310;p49"/>
            <p:cNvGrpSpPr/>
            <p:nvPr/>
          </p:nvGrpSpPr>
          <p:grpSpPr>
            <a:xfrm>
              <a:off x="8095060" y="5765998"/>
              <a:ext cx="497404" cy="289312"/>
              <a:chOff x="8095060" y="5765998"/>
              <a:chExt cx="497404" cy="289312"/>
            </a:xfrm>
          </p:grpSpPr>
          <p:sp>
            <p:nvSpPr>
              <p:cNvPr id="1311" name="Google Shape;1311;p49"/>
              <p:cNvSpPr/>
              <p:nvPr/>
            </p:nvSpPr>
            <p:spPr>
              <a:xfrm>
                <a:off x="8095060" y="5765998"/>
                <a:ext cx="497402" cy="248195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5" extrusionOk="0">
                    <a:moveTo>
                      <a:pt x="1754" y="292"/>
                    </a:moveTo>
                    <a:lnTo>
                      <a:pt x="1170" y="0"/>
                    </a:lnTo>
                    <a:lnTo>
                      <a:pt x="587" y="292"/>
                    </a:lnTo>
                    <a:lnTo>
                      <a:pt x="0" y="584"/>
                    </a:lnTo>
                    <a:lnTo>
                      <a:pt x="587" y="873"/>
                    </a:lnTo>
                    <a:lnTo>
                      <a:pt x="1170" y="1165"/>
                    </a:lnTo>
                    <a:lnTo>
                      <a:pt x="1754" y="873"/>
                    </a:lnTo>
                    <a:lnTo>
                      <a:pt x="2340" y="584"/>
                    </a:lnTo>
                    <a:lnTo>
                      <a:pt x="1754" y="292"/>
                    </a:lnTo>
                    <a:close/>
                  </a:path>
                </a:pathLst>
              </a:cu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2" name="Google Shape;1312;p49"/>
              <p:cNvSpPr/>
              <p:nvPr/>
            </p:nvSpPr>
            <p:spPr>
              <a:xfrm>
                <a:off x="8095060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78"/>
                    </a:lnTo>
                    <a:lnTo>
                      <a:pt x="1170" y="58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93C47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3" name="Google Shape;1313;p49"/>
              <p:cNvSpPr/>
              <p:nvPr/>
            </p:nvSpPr>
            <p:spPr>
              <a:xfrm>
                <a:off x="8343763" y="5889563"/>
                <a:ext cx="248701" cy="165747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78" extrusionOk="0">
                    <a:moveTo>
                      <a:pt x="1170" y="0"/>
                    </a:moveTo>
                    <a:lnTo>
                      <a:pt x="0" y="581"/>
                    </a:lnTo>
                    <a:lnTo>
                      <a:pt x="0" y="778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14" name="Google Shape;1314;p49"/>
            <p:cNvGrpSpPr/>
            <p:nvPr/>
          </p:nvGrpSpPr>
          <p:grpSpPr>
            <a:xfrm>
              <a:off x="8095060" y="5664590"/>
              <a:ext cx="497404" cy="290164"/>
              <a:chOff x="8095060" y="5664590"/>
              <a:chExt cx="497404" cy="290164"/>
            </a:xfrm>
          </p:grpSpPr>
          <p:sp>
            <p:nvSpPr>
              <p:cNvPr id="1315" name="Google Shape;1315;p49"/>
              <p:cNvSpPr/>
              <p:nvPr/>
            </p:nvSpPr>
            <p:spPr>
              <a:xfrm>
                <a:off x="8095060" y="5664590"/>
                <a:ext cx="497402" cy="248408"/>
              </a:xfrm>
              <a:custGeom>
                <a:avLst/>
                <a:gdLst/>
                <a:ahLst/>
                <a:cxnLst/>
                <a:rect l="l" t="t" r="r" b="b"/>
                <a:pathLst>
                  <a:path w="2340" h="1166" extrusionOk="0">
                    <a:moveTo>
                      <a:pt x="1754" y="290"/>
                    </a:moveTo>
                    <a:lnTo>
                      <a:pt x="1170" y="0"/>
                    </a:lnTo>
                    <a:lnTo>
                      <a:pt x="587" y="290"/>
                    </a:lnTo>
                    <a:lnTo>
                      <a:pt x="0" y="582"/>
                    </a:lnTo>
                    <a:lnTo>
                      <a:pt x="587" y="874"/>
                    </a:lnTo>
                    <a:lnTo>
                      <a:pt x="1170" y="1166"/>
                    </a:lnTo>
                    <a:lnTo>
                      <a:pt x="1754" y="874"/>
                    </a:lnTo>
                    <a:lnTo>
                      <a:pt x="2340" y="582"/>
                    </a:lnTo>
                    <a:lnTo>
                      <a:pt x="1754" y="290"/>
                    </a:lnTo>
                    <a:close/>
                  </a:path>
                </a:pathLst>
              </a:custGeom>
              <a:solidFill>
                <a:srgbClr val="FFE599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6" name="Google Shape;1316;p49"/>
              <p:cNvSpPr/>
              <p:nvPr/>
            </p:nvSpPr>
            <p:spPr>
              <a:xfrm>
                <a:off x="8095060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0" y="0"/>
                    </a:moveTo>
                    <a:lnTo>
                      <a:pt x="0" y="196"/>
                    </a:lnTo>
                    <a:lnTo>
                      <a:pt x="1170" y="780"/>
                    </a:lnTo>
                    <a:lnTo>
                      <a:pt x="1170" y="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D966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17" name="Google Shape;1317;p49"/>
              <p:cNvSpPr/>
              <p:nvPr/>
            </p:nvSpPr>
            <p:spPr>
              <a:xfrm>
                <a:off x="8343763" y="5788580"/>
                <a:ext cx="248701" cy="166173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780" extrusionOk="0">
                    <a:moveTo>
                      <a:pt x="1170" y="0"/>
                    </a:moveTo>
                    <a:lnTo>
                      <a:pt x="0" y="584"/>
                    </a:lnTo>
                    <a:lnTo>
                      <a:pt x="0" y="780"/>
                    </a:lnTo>
                    <a:lnTo>
                      <a:pt x="1170" y="196"/>
                    </a:lnTo>
                    <a:lnTo>
                      <a:pt x="1170" y="0"/>
                    </a:lnTo>
                    <a:close/>
                  </a:path>
                </a:pathLst>
              </a:custGeom>
              <a:solidFill>
                <a:srgbClr val="F1C232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318" name="Google Shape;1318;p49"/>
          <p:cNvGrpSpPr/>
          <p:nvPr/>
        </p:nvGrpSpPr>
        <p:grpSpPr>
          <a:xfrm>
            <a:off x="2870825" y="4378486"/>
            <a:ext cx="557162" cy="445734"/>
            <a:chOff x="4607809" y="5664627"/>
            <a:chExt cx="742883" cy="594312"/>
          </a:xfrm>
        </p:grpSpPr>
        <p:sp>
          <p:nvSpPr>
            <p:cNvPr id="1319" name="Google Shape;1319;p49"/>
            <p:cNvSpPr/>
            <p:nvPr/>
          </p:nvSpPr>
          <p:spPr>
            <a:xfrm>
              <a:off x="4607809" y="5824234"/>
              <a:ext cx="185166" cy="401151"/>
            </a:xfrm>
            <a:custGeom>
              <a:avLst/>
              <a:gdLst/>
              <a:ahLst/>
              <a:cxnLst/>
              <a:rect l="l" t="t" r="r" b="b"/>
              <a:pathLst>
                <a:path w="1083" h="2355" extrusionOk="0">
                  <a:moveTo>
                    <a:pt x="542" y="0"/>
                  </a:moveTo>
                  <a:lnTo>
                    <a:pt x="269" y="133"/>
                  </a:lnTo>
                  <a:lnTo>
                    <a:pt x="0" y="270"/>
                  </a:lnTo>
                  <a:lnTo>
                    <a:pt x="0" y="2355"/>
                  </a:lnTo>
                  <a:lnTo>
                    <a:pt x="1083" y="2355"/>
                  </a:lnTo>
                  <a:lnTo>
                    <a:pt x="1083" y="270"/>
                  </a:lnTo>
                  <a:lnTo>
                    <a:pt x="814" y="133"/>
                  </a:lnTo>
                  <a:lnTo>
                    <a:pt x="542" y="0"/>
                  </a:ln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0" name="Google Shape;1320;p49"/>
            <p:cNvSpPr/>
            <p:nvPr/>
          </p:nvSpPr>
          <p:spPr>
            <a:xfrm>
              <a:off x="4792974" y="5771259"/>
              <a:ext cx="185850" cy="454126"/>
            </a:xfrm>
            <a:custGeom>
              <a:avLst/>
              <a:gdLst/>
              <a:ahLst/>
              <a:cxnLst/>
              <a:rect l="l" t="t" r="r" b="b"/>
              <a:pathLst>
                <a:path w="1087" h="2666" extrusionOk="0">
                  <a:moveTo>
                    <a:pt x="545" y="0"/>
                  </a:moveTo>
                  <a:lnTo>
                    <a:pt x="273" y="133"/>
                  </a:lnTo>
                  <a:lnTo>
                    <a:pt x="0" y="266"/>
                  </a:lnTo>
                  <a:lnTo>
                    <a:pt x="0" y="2666"/>
                  </a:lnTo>
                  <a:lnTo>
                    <a:pt x="1087" y="2666"/>
                  </a:lnTo>
                  <a:lnTo>
                    <a:pt x="1087" y="266"/>
                  </a:lnTo>
                  <a:lnTo>
                    <a:pt x="814" y="133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1" name="Google Shape;1321;p49"/>
            <p:cNvSpPr/>
            <p:nvPr/>
          </p:nvSpPr>
          <p:spPr>
            <a:xfrm>
              <a:off x="4978822" y="5717602"/>
              <a:ext cx="185679" cy="507784"/>
            </a:xfrm>
            <a:custGeom>
              <a:avLst/>
              <a:gdLst/>
              <a:ahLst/>
              <a:cxnLst/>
              <a:rect l="l" t="t" r="r" b="b"/>
              <a:pathLst>
                <a:path w="1086" h="2981" extrusionOk="0">
                  <a:moveTo>
                    <a:pt x="541" y="0"/>
                  </a:moveTo>
                  <a:lnTo>
                    <a:pt x="272" y="137"/>
                  </a:lnTo>
                  <a:lnTo>
                    <a:pt x="0" y="270"/>
                  </a:lnTo>
                  <a:lnTo>
                    <a:pt x="0" y="2981"/>
                  </a:lnTo>
                  <a:lnTo>
                    <a:pt x="1086" y="2981"/>
                  </a:lnTo>
                  <a:lnTo>
                    <a:pt x="1086" y="270"/>
                  </a:lnTo>
                  <a:lnTo>
                    <a:pt x="814" y="137"/>
                  </a:lnTo>
                  <a:lnTo>
                    <a:pt x="541" y="0"/>
                  </a:ln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2" name="Google Shape;1322;p49"/>
            <p:cNvSpPr/>
            <p:nvPr/>
          </p:nvSpPr>
          <p:spPr>
            <a:xfrm>
              <a:off x="5164499" y="5664627"/>
              <a:ext cx="185166" cy="560759"/>
            </a:xfrm>
            <a:custGeom>
              <a:avLst/>
              <a:gdLst/>
              <a:ahLst/>
              <a:cxnLst/>
              <a:rect l="l" t="t" r="r" b="b"/>
              <a:pathLst>
                <a:path w="1083" h="3292" extrusionOk="0">
                  <a:moveTo>
                    <a:pt x="269" y="133"/>
                  </a:moveTo>
                  <a:lnTo>
                    <a:pt x="0" y="267"/>
                  </a:lnTo>
                  <a:lnTo>
                    <a:pt x="0" y="3292"/>
                  </a:lnTo>
                  <a:lnTo>
                    <a:pt x="1083" y="3292"/>
                  </a:lnTo>
                  <a:lnTo>
                    <a:pt x="1083" y="267"/>
                  </a:lnTo>
                  <a:lnTo>
                    <a:pt x="814" y="133"/>
                  </a:lnTo>
                  <a:lnTo>
                    <a:pt x="542" y="0"/>
                  </a:lnTo>
                  <a:lnTo>
                    <a:pt x="269" y="133"/>
                  </a:ln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3" name="Google Shape;1323;p49"/>
            <p:cNvSpPr/>
            <p:nvPr/>
          </p:nvSpPr>
          <p:spPr>
            <a:xfrm>
              <a:off x="4607809" y="6225382"/>
              <a:ext cx="237484" cy="33556"/>
            </a:xfrm>
            <a:custGeom>
              <a:avLst/>
              <a:gdLst/>
              <a:ahLst/>
              <a:cxnLst/>
              <a:rect l="l" t="t" r="r" b="b"/>
              <a:pathLst>
                <a:path w="1389" h="197" extrusionOk="0">
                  <a:moveTo>
                    <a:pt x="0" y="0"/>
                  </a:moveTo>
                  <a:lnTo>
                    <a:pt x="608" y="197"/>
                  </a:lnTo>
                  <a:lnTo>
                    <a:pt x="1389" y="197"/>
                  </a:lnTo>
                  <a:lnTo>
                    <a:pt x="108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4" name="Google Shape;1324;p49"/>
            <p:cNvSpPr/>
            <p:nvPr/>
          </p:nvSpPr>
          <p:spPr>
            <a:xfrm>
              <a:off x="4792974" y="6225382"/>
              <a:ext cx="185850" cy="33556"/>
            </a:xfrm>
            <a:custGeom>
              <a:avLst/>
              <a:gdLst/>
              <a:ahLst/>
              <a:cxnLst/>
              <a:rect l="l" t="t" r="r" b="b"/>
              <a:pathLst>
                <a:path w="1087" h="197" extrusionOk="0">
                  <a:moveTo>
                    <a:pt x="1087" y="0"/>
                  </a:moveTo>
                  <a:lnTo>
                    <a:pt x="1087" y="197"/>
                  </a:lnTo>
                  <a:lnTo>
                    <a:pt x="306" y="197"/>
                  </a:lnTo>
                  <a:lnTo>
                    <a:pt x="0" y="0"/>
                  </a:lnTo>
                  <a:lnTo>
                    <a:pt x="1087" y="0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5" name="Google Shape;1325;p49"/>
            <p:cNvSpPr/>
            <p:nvPr/>
          </p:nvSpPr>
          <p:spPr>
            <a:xfrm>
              <a:off x="5112694" y="6225382"/>
              <a:ext cx="237997" cy="33556"/>
            </a:xfrm>
            <a:custGeom>
              <a:avLst/>
              <a:gdLst/>
              <a:ahLst/>
              <a:cxnLst/>
              <a:rect l="l" t="t" r="r" b="b"/>
              <a:pathLst>
                <a:path w="1392" h="197" extrusionOk="0">
                  <a:moveTo>
                    <a:pt x="1392" y="0"/>
                  </a:moveTo>
                  <a:lnTo>
                    <a:pt x="781" y="197"/>
                  </a:lnTo>
                  <a:lnTo>
                    <a:pt x="0" y="197"/>
                  </a:lnTo>
                  <a:lnTo>
                    <a:pt x="306" y="0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6" name="Google Shape;1326;p49"/>
            <p:cNvSpPr/>
            <p:nvPr/>
          </p:nvSpPr>
          <p:spPr>
            <a:xfrm>
              <a:off x="4978822" y="6225382"/>
              <a:ext cx="186192" cy="33556"/>
            </a:xfrm>
            <a:custGeom>
              <a:avLst/>
              <a:gdLst/>
              <a:ahLst/>
              <a:cxnLst/>
              <a:rect l="l" t="t" r="r" b="b"/>
              <a:pathLst>
                <a:path w="1089" h="197" extrusionOk="0">
                  <a:moveTo>
                    <a:pt x="0" y="0"/>
                  </a:moveTo>
                  <a:lnTo>
                    <a:pt x="0" y="197"/>
                  </a:lnTo>
                  <a:lnTo>
                    <a:pt x="783" y="197"/>
                  </a:lnTo>
                  <a:lnTo>
                    <a:pt x="10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Calibri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7" name="Google Shape;1327;p49"/>
          <p:cNvGrpSpPr/>
          <p:nvPr/>
        </p:nvGrpSpPr>
        <p:grpSpPr>
          <a:xfrm>
            <a:off x="3973890" y="4378543"/>
            <a:ext cx="1079865" cy="445620"/>
            <a:chOff x="2571250" y="5664711"/>
            <a:chExt cx="1439820" cy="594160"/>
          </a:xfrm>
        </p:grpSpPr>
        <p:sp>
          <p:nvSpPr>
            <p:cNvPr id="1328" name="Google Shape;1328;p49"/>
            <p:cNvSpPr/>
            <p:nvPr/>
          </p:nvSpPr>
          <p:spPr>
            <a:xfrm>
              <a:off x="275148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E6913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9" name="Google Shape;1329;p49"/>
            <p:cNvSpPr/>
            <p:nvPr/>
          </p:nvSpPr>
          <p:spPr>
            <a:xfrm>
              <a:off x="2765747" y="5713810"/>
              <a:ext cx="150600" cy="151500"/>
            </a:xfrm>
            <a:prstGeom prst="ellipse">
              <a:avLst/>
            </a:pr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0" name="Google Shape;1330;p49"/>
            <p:cNvSpPr/>
            <p:nvPr/>
          </p:nvSpPr>
          <p:spPr>
            <a:xfrm>
              <a:off x="2930895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F1C232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1" name="Google Shape;1331;p49"/>
            <p:cNvSpPr/>
            <p:nvPr/>
          </p:nvSpPr>
          <p:spPr>
            <a:xfrm>
              <a:off x="2945363" y="5746957"/>
              <a:ext cx="151200" cy="151800"/>
            </a:xfrm>
            <a:prstGeom prst="ellipse">
              <a:avLst/>
            </a:pr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2" name="Google Shape;1332;p49"/>
            <p:cNvSpPr/>
            <p:nvPr/>
          </p:nvSpPr>
          <p:spPr>
            <a:xfrm>
              <a:off x="3111130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6AA84F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3" name="Google Shape;1333;p49"/>
            <p:cNvSpPr/>
            <p:nvPr/>
          </p:nvSpPr>
          <p:spPr>
            <a:xfrm>
              <a:off x="3125392" y="5770782"/>
              <a:ext cx="151200" cy="151800"/>
            </a:xfrm>
            <a:prstGeom prst="ellipse">
              <a:avLst/>
            </a:pr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4" name="Google Shape;1334;p49"/>
            <p:cNvSpPr/>
            <p:nvPr/>
          </p:nvSpPr>
          <p:spPr>
            <a:xfrm>
              <a:off x="3291159" y="5756280"/>
              <a:ext cx="180030" cy="453078"/>
            </a:xfrm>
            <a:custGeom>
              <a:avLst/>
              <a:gdLst/>
              <a:ahLst/>
              <a:cxnLst/>
              <a:rect l="l" t="t" r="r" b="b"/>
              <a:pathLst>
                <a:path w="288" h="722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22"/>
                    <a:pt x="0" y="722"/>
                    <a:pt x="0" y="722"/>
                  </a:cubicBezTo>
                  <a:cubicBezTo>
                    <a:pt x="288" y="722"/>
                    <a:pt x="288" y="722"/>
                    <a:pt x="288" y="722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45818E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5" name="Google Shape;1335;p49"/>
            <p:cNvSpPr/>
            <p:nvPr/>
          </p:nvSpPr>
          <p:spPr>
            <a:xfrm>
              <a:off x="3305628" y="5770782"/>
              <a:ext cx="151200" cy="151800"/>
            </a:xfrm>
            <a:prstGeom prst="ellipse">
              <a:avLst/>
            </a:pr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6" name="Google Shape;1336;p49"/>
            <p:cNvSpPr/>
            <p:nvPr/>
          </p:nvSpPr>
          <p:spPr>
            <a:xfrm>
              <a:off x="3471189" y="5732455"/>
              <a:ext cx="180236" cy="476902"/>
            </a:xfrm>
            <a:custGeom>
              <a:avLst/>
              <a:gdLst/>
              <a:ahLst/>
              <a:cxnLst/>
              <a:rect l="l" t="t" r="r" b="b"/>
              <a:pathLst>
                <a:path w="288" h="760" extrusionOk="0">
                  <a:moveTo>
                    <a:pt x="144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760"/>
                    <a:pt x="0" y="760"/>
                    <a:pt x="0" y="760"/>
                  </a:cubicBezTo>
                  <a:cubicBezTo>
                    <a:pt x="288" y="760"/>
                    <a:pt x="288" y="760"/>
                    <a:pt x="288" y="760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5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3C78D8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7" name="Google Shape;1337;p49"/>
            <p:cNvSpPr/>
            <p:nvPr/>
          </p:nvSpPr>
          <p:spPr>
            <a:xfrm>
              <a:off x="3485657" y="5746957"/>
              <a:ext cx="151200" cy="151800"/>
            </a:xfrm>
            <a:prstGeom prst="ellipse">
              <a:avLst/>
            </a:pr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8" name="Google Shape;1338;p49"/>
            <p:cNvSpPr/>
            <p:nvPr/>
          </p:nvSpPr>
          <p:spPr>
            <a:xfrm>
              <a:off x="3651425" y="5699308"/>
              <a:ext cx="179409" cy="510050"/>
            </a:xfrm>
            <a:custGeom>
              <a:avLst/>
              <a:gdLst/>
              <a:ahLst/>
              <a:cxnLst/>
              <a:rect l="l" t="t" r="r" b="b"/>
              <a:pathLst>
                <a:path w="287" h="813" extrusionOk="0">
                  <a:moveTo>
                    <a:pt x="143" y="0"/>
                  </a:moveTo>
                  <a:cubicBezTo>
                    <a:pt x="64" y="0"/>
                    <a:pt x="0" y="65"/>
                    <a:pt x="0" y="144"/>
                  </a:cubicBezTo>
                  <a:cubicBezTo>
                    <a:pt x="0" y="813"/>
                    <a:pt x="0" y="813"/>
                    <a:pt x="0" y="813"/>
                  </a:cubicBezTo>
                  <a:cubicBezTo>
                    <a:pt x="287" y="813"/>
                    <a:pt x="287" y="813"/>
                    <a:pt x="287" y="813"/>
                  </a:cubicBezTo>
                  <a:cubicBezTo>
                    <a:pt x="287" y="144"/>
                    <a:pt x="287" y="144"/>
                    <a:pt x="287" y="144"/>
                  </a:cubicBezTo>
                  <a:cubicBezTo>
                    <a:pt x="287" y="65"/>
                    <a:pt x="223" y="0"/>
                    <a:pt x="143" y="0"/>
                  </a:cubicBezTo>
                  <a:close/>
                </a:path>
              </a:pathLst>
            </a:custGeom>
            <a:solidFill>
              <a:srgbClr val="674EA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9" name="Google Shape;1339;p49"/>
            <p:cNvSpPr/>
            <p:nvPr/>
          </p:nvSpPr>
          <p:spPr>
            <a:xfrm>
              <a:off x="3665893" y="5713810"/>
              <a:ext cx="150600" cy="151500"/>
            </a:xfrm>
            <a:prstGeom prst="ellipse">
              <a:avLst/>
            </a:pr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0" name="Google Shape;1340;p49"/>
            <p:cNvSpPr/>
            <p:nvPr/>
          </p:nvSpPr>
          <p:spPr>
            <a:xfrm>
              <a:off x="3830834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5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4" y="0"/>
                    <a:pt x="144" y="0"/>
                  </a:cubicBezTo>
                  <a:close/>
                </a:path>
              </a:pathLst>
            </a:custGeom>
            <a:solidFill>
              <a:srgbClr val="A64D79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1" name="Google Shape;1341;p49"/>
            <p:cNvSpPr/>
            <p:nvPr/>
          </p:nvSpPr>
          <p:spPr>
            <a:xfrm>
              <a:off x="3845302" y="5679213"/>
              <a:ext cx="151200" cy="151800"/>
            </a:xfrm>
            <a:prstGeom prst="ellipse">
              <a:avLst/>
            </a:pr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2" name="Google Shape;1342;p49"/>
            <p:cNvSpPr/>
            <p:nvPr/>
          </p:nvSpPr>
          <p:spPr>
            <a:xfrm>
              <a:off x="2571250" y="5664711"/>
              <a:ext cx="180236" cy="544646"/>
            </a:xfrm>
            <a:custGeom>
              <a:avLst/>
              <a:gdLst/>
              <a:ahLst/>
              <a:cxnLst/>
              <a:rect l="l" t="t" r="r" b="b"/>
              <a:pathLst>
                <a:path w="288" h="868" extrusionOk="0">
                  <a:moveTo>
                    <a:pt x="144" y="0"/>
                  </a:moveTo>
                  <a:cubicBezTo>
                    <a:pt x="64" y="0"/>
                    <a:pt x="0" y="64"/>
                    <a:pt x="0" y="144"/>
                  </a:cubicBezTo>
                  <a:cubicBezTo>
                    <a:pt x="0" y="868"/>
                    <a:pt x="0" y="868"/>
                    <a:pt x="0" y="868"/>
                  </a:cubicBezTo>
                  <a:cubicBezTo>
                    <a:pt x="288" y="868"/>
                    <a:pt x="288" y="868"/>
                    <a:pt x="288" y="868"/>
                  </a:cubicBezTo>
                  <a:cubicBezTo>
                    <a:pt x="288" y="144"/>
                    <a:pt x="288" y="144"/>
                    <a:pt x="288" y="144"/>
                  </a:cubicBezTo>
                  <a:cubicBezTo>
                    <a:pt x="288" y="64"/>
                    <a:pt x="223" y="0"/>
                    <a:pt x="144" y="0"/>
                  </a:cubicBezTo>
                  <a:close/>
                </a:path>
              </a:pathLst>
            </a:custGeom>
            <a:solidFill>
              <a:srgbClr val="CC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3" name="Google Shape;1343;p49"/>
            <p:cNvSpPr/>
            <p:nvPr/>
          </p:nvSpPr>
          <p:spPr>
            <a:xfrm>
              <a:off x="2585718" y="5679213"/>
              <a:ext cx="151200" cy="151800"/>
            </a:xfrm>
            <a:prstGeom prst="ellipse">
              <a:avLst/>
            </a:pr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4" name="Google Shape;1344;p49"/>
            <p:cNvSpPr/>
            <p:nvPr/>
          </p:nvSpPr>
          <p:spPr>
            <a:xfrm>
              <a:off x="2571250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1767" y="239"/>
                  </a:moveTo>
                  <a:lnTo>
                    <a:pt x="1198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767" y="239"/>
                  </a:lnTo>
                  <a:close/>
                </a:path>
              </a:pathLst>
            </a:custGeom>
            <a:solidFill>
              <a:srgbClr val="990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5" name="Google Shape;1345;p49"/>
            <p:cNvSpPr/>
            <p:nvPr/>
          </p:nvSpPr>
          <p:spPr>
            <a:xfrm>
              <a:off x="2751485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1467" y="239"/>
                  </a:moveTo>
                  <a:lnTo>
                    <a:pt x="895" y="239"/>
                  </a:lnTo>
                  <a:lnTo>
                    <a:pt x="0" y="0"/>
                  </a:lnTo>
                  <a:lnTo>
                    <a:pt x="868" y="0"/>
                  </a:lnTo>
                  <a:lnTo>
                    <a:pt x="1467" y="239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6" name="Google Shape;1346;p49"/>
            <p:cNvSpPr/>
            <p:nvPr/>
          </p:nvSpPr>
          <p:spPr>
            <a:xfrm>
              <a:off x="2930895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1171" y="239"/>
                  </a:moveTo>
                  <a:lnTo>
                    <a:pt x="599" y="239"/>
                  </a:lnTo>
                  <a:lnTo>
                    <a:pt x="0" y="0"/>
                  </a:lnTo>
                  <a:lnTo>
                    <a:pt x="872" y="0"/>
                  </a:lnTo>
                  <a:lnTo>
                    <a:pt x="1171" y="239"/>
                  </a:lnTo>
                  <a:close/>
                </a:path>
              </a:pathLst>
            </a:custGeom>
            <a:solidFill>
              <a:srgbClr val="BF9000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7" name="Google Shape;1347;p49"/>
            <p:cNvSpPr/>
            <p:nvPr/>
          </p:nvSpPr>
          <p:spPr>
            <a:xfrm>
              <a:off x="3111130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871" y="239"/>
                  </a:moveTo>
                  <a:lnTo>
                    <a:pt x="299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871" y="239"/>
                  </a:lnTo>
                  <a:close/>
                </a:path>
              </a:pathLst>
            </a:custGeom>
            <a:solidFill>
              <a:srgbClr val="38761D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8" name="Google Shape;1348;p49"/>
            <p:cNvSpPr/>
            <p:nvPr/>
          </p:nvSpPr>
          <p:spPr>
            <a:xfrm>
              <a:off x="3291159" y="6209358"/>
              <a:ext cx="180029" cy="49514"/>
            </a:xfrm>
            <a:custGeom>
              <a:avLst/>
              <a:gdLst/>
              <a:ahLst/>
              <a:cxnLst/>
              <a:rect l="l" t="t" r="r" b="b"/>
              <a:pathLst>
                <a:path w="8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0" y="0"/>
                  </a:lnTo>
                  <a:lnTo>
                    <a:pt x="8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34F5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9" name="Google Shape;1349;p49"/>
            <p:cNvSpPr/>
            <p:nvPr/>
          </p:nvSpPr>
          <p:spPr>
            <a:xfrm>
              <a:off x="3409388" y="6209358"/>
              <a:ext cx="242037" cy="49514"/>
            </a:xfrm>
            <a:custGeom>
              <a:avLst/>
              <a:gdLst/>
              <a:ahLst/>
              <a:cxnLst/>
              <a:rect l="l" t="t" r="r" b="b"/>
              <a:pathLst>
                <a:path w="1171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299" y="0"/>
                  </a:lnTo>
                  <a:lnTo>
                    <a:pt x="1171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1155CC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0" name="Google Shape;1350;p49"/>
            <p:cNvSpPr/>
            <p:nvPr/>
          </p:nvSpPr>
          <p:spPr>
            <a:xfrm>
              <a:off x="3527616" y="6209358"/>
              <a:ext cx="303218" cy="49514"/>
            </a:xfrm>
            <a:custGeom>
              <a:avLst/>
              <a:gdLst/>
              <a:ahLst/>
              <a:cxnLst/>
              <a:rect l="l" t="t" r="r" b="b"/>
              <a:pathLst>
                <a:path w="14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599" y="0"/>
                  </a:lnTo>
                  <a:lnTo>
                    <a:pt x="14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351C75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1" name="Google Shape;1351;p49"/>
            <p:cNvSpPr/>
            <p:nvPr/>
          </p:nvSpPr>
          <p:spPr>
            <a:xfrm>
              <a:off x="3645844" y="6209358"/>
              <a:ext cx="365226" cy="49514"/>
            </a:xfrm>
            <a:custGeom>
              <a:avLst/>
              <a:gdLst/>
              <a:ahLst/>
              <a:cxnLst/>
              <a:rect l="l" t="t" r="r" b="b"/>
              <a:pathLst>
                <a:path w="1767" h="239" extrusionOk="0">
                  <a:moveTo>
                    <a:pt x="572" y="239"/>
                  </a:moveTo>
                  <a:lnTo>
                    <a:pt x="0" y="239"/>
                  </a:lnTo>
                  <a:lnTo>
                    <a:pt x="895" y="0"/>
                  </a:lnTo>
                  <a:lnTo>
                    <a:pt x="1767" y="0"/>
                  </a:lnTo>
                  <a:lnTo>
                    <a:pt x="572" y="239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2" name="Google Shape;1352;p49"/>
          <p:cNvGrpSpPr/>
          <p:nvPr/>
        </p:nvGrpSpPr>
        <p:grpSpPr>
          <a:xfrm>
            <a:off x="5599659" y="4378335"/>
            <a:ext cx="642470" cy="446036"/>
            <a:chOff x="6332670" y="5663946"/>
            <a:chExt cx="856627" cy="594715"/>
          </a:xfrm>
        </p:grpSpPr>
        <p:grpSp>
          <p:nvGrpSpPr>
            <p:cNvPr id="1353" name="Google Shape;1353;p49"/>
            <p:cNvGrpSpPr/>
            <p:nvPr/>
          </p:nvGrpSpPr>
          <p:grpSpPr>
            <a:xfrm>
              <a:off x="6392364" y="5663946"/>
              <a:ext cx="796933" cy="185801"/>
              <a:chOff x="3321050" y="1066800"/>
              <a:chExt cx="6505573" cy="1508125"/>
            </a:xfrm>
          </p:grpSpPr>
          <p:sp>
            <p:nvSpPr>
              <p:cNvPr id="1354" name="Google Shape;1354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5" name="Google Shape;1355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38761D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6" name="Google Shape;1356;p49"/>
            <p:cNvGrpSpPr/>
            <p:nvPr/>
          </p:nvGrpSpPr>
          <p:grpSpPr>
            <a:xfrm flipH="1">
              <a:off x="6332670" y="5868403"/>
              <a:ext cx="796933" cy="185801"/>
              <a:chOff x="3321050" y="1066800"/>
              <a:chExt cx="6505573" cy="1508125"/>
            </a:xfrm>
          </p:grpSpPr>
          <p:sp>
            <p:nvSpPr>
              <p:cNvPr id="1357" name="Google Shape;1357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45818E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58" name="Google Shape;1358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34F5C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359" name="Google Shape;1359;p49"/>
            <p:cNvGrpSpPr/>
            <p:nvPr/>
          </p:nvGrpSpPr>
          <p:grpSpPr>
            <a:xfrm>
              <a:off x="6392364" y="6072860"/>
              <a:ext cx="796933" cy="185801"/>
              <a:chOff x="3321050" y="1066800"/>
              <a:chExt cx="6505573" cy="1508125"/>
            </a:xfrm>
          </p:grpSpPr>
          <p:sp>
            <p:nvSpPr>
              <p:cNvPr id="1360" name="Google Shape;1360;p49"/>
              <p:cNvSpPr/>
              <p:nvPr/>
            </p:nvSpPr>
            <p:spPr>
              <a:xfrm>
                <a:off x="3321050" y="1066800"/>
                <a:ext cx="6505573" cy="1508125"/>
              </a:xfrm>
              <a:custGeom>
                <a:avLst/>
                <a:gdLst/>
                <a:ahLst/>
                <a:cxnLst/>
                <a:rect l="l" t="t" r="r" b="b"/>
                <a:pathLst>
                  <a:path w="1658" h="384" extrusionOk="0">
                    <a:moveTo>
                      <a:pt x="1553" y="384"/>
                    </a:moveTo>
                    <a:cubicBezTo>
                      <a:pt x="1556" y="384"/>
                      <a:pt x="1560" y="382"/>
                      <a:pt x="1561" y="379"/>
                    </a:cubicBezTo>
                    <a:cubicBezTo>
                      <a:pt x="1657" y="196"/>
                      <a:pt x="1657" y="196"/>
                      <a:pt x="1657" y="196"/>
                    </a:cubicBezTo>
                    <a:cubicBezTo>
                      <a:pt x="1658" y="194"/>
                      <a:pt x="1658" y="190"/>
                      <a:pt x="1657" y="187"/>
                    </a:cubicBezTo>
                    <a:cubicBezTo>
                      <a:pt x="1561" y="5"/>
                      <a:pt x="1561" y="5"/>
                      <a:pt x="1561" y="5"/>
                    </a:cubicBezTo>
                    <a:cubicBezTo>
                      <a:pt x="1560" y="2"/>
                      <a:pt x="1556" y="0"/>
                      <a:pt x="1553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7"/>
                      <a:pt x="3" y="14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94" y="187"/>
                      <a:pt x="94" y="187"/>
                      <a:pt x="94" y="187"/>
                    </a:cubicBezTo>
                    <a:cubicBezTo>
                      <a:pt x="196" y="384"/>
                      <a:pt x="196" y="384"/>
                      <a:pt x="196" y="384"/>
                    </a:cubicBezTo>
                    <a:lnTo>
                      <a:pt x="1553" y="384"/>
                    </a:lnTo>
                    <a:close/>
                  </a:path>
                </a:pathLst>
              </a:cu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361" name="Google Shape;1361;p49"/>
              <p:cNvSpPr/>
              <p:nvPr/>
            </p:nvSpPr>
            <p:spPr>
              <a:xfrm>
                <a:off x="3321050" y="1801812"/>
                <a:ext cx="769937" cy="773112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97" extrusionOk="0">
                    <a:moveTo>
                      <a:pt x="94" y="9"/>
                    </a:moveTo>
                    <a:cubicBezTo>
                      <a:pt x="3" y="183"/>
                      <a:pt x="3" y="183"/>
                      <a:pt x="3" y="183"/>
                    </a:cubicBezTo>
                    <a:cubicBezTo>
                      <a:pt x="0" y="189"/>
                      <a:pt x="5" y="197"/>
                      <a:pt x="12" y="197"/>
                    </a:cubicBezTo>
                    <a:cubicBezTo>
                      <a:pt x="196" y="197"/>
                      <a:pt x="196" y="197"/>
                      <a:pt x="196" y="197"/>
                    </a:cubicBezTo>
                    <a:cubicBezTo>
                      <a:pt x="94" y="0"/>
                      <a:pt x="94" y="0"/>
                      <a:pt x="94" y="0"/>
                    </a:cubicBezTo>
                    <a:cubicBezTo>
                      <a:pt x="95" y="3"/>
                      <a:pt x="95" y="7"/>
                      <a:pt x="94" y="9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400"/>
                  <a:buFont typeface="Calibri"/>
                  <a:buNone/>
                </a:pPr>
                <a:endParaRPr sz="1400" b="0" i="0" u="none" strike="noStrike" cap="non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362" name="Google Shape;1362;p49"/>
          <p:cNvSpPr txBox="1">
            <a:spLocks noGrp="1"/>
          </p:cNvSpPr>
          <p:nvPr>
            <p:ph type="title" idx="4294967295"/>
          </p:nvPr>
        </p:nvSpPr>
        <p:spPr>
          <a:xfrm>
            <a:off x="855300" y="249075"/>
            <a:ext cx="7433400" cy="396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Diagrams and infographics</a:t>
            </a:r>
            <a:endParaRPr sz="2000"/>
          </a:p>
        </p:txBody>
      </p:sp>
      <p:sp>
        <p:nvSpPr>
          <p:cNvPr id="1363" name="Google Shape;1363;p4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46</a:t>
            </a:fld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50"/>
          <p:cNvSpPr txBox="1"/>
          <p:nvPr/>
        </p:nvSpPr>
        <p:spPr>
          <a:xfrm>
            <a:off x="908200" y="2298050"/>
            <a:ext cx="7327500" cy="197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Oxygen"/>
                <a:ea typeface="Oxygen"/>
                <a:cs typeface="Oxygen"/>
                <a:sym typeface="Oxygen"/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chemeClr val="lt1"/>
                </a:solidFill>
                <a:highlight>
                  <a:schemeClr val="dk1"/>
                </a:highlight>
                <a:latin typeface="Oxygen"/>
                <a:ea typeface="Oxygen"/>
                <a:cs typeface="Oxygen"/>
                <a:sym typeface="Oxygen"/>
              </a:rPr>
              <a:t> and many more...</a:t>
            </a:r>
            <a:endParaRPr sz="2400">
              <a:solidFill>
                <a:schemeClr val="lt1"/>
              </a:solidFill>
              <a:highlight>
                <a:schemeClr val="dk1"/>
              </a:highlight>
              <a:latin typeface="Oxygen"/>
              <a:ea typeface="Oxygen"/>
              <a:cs typeface="Oxygen"/>
              <a:sym typeface="Oxygen"/>
            </a:endParaRPr>
          </a:p>
        </p:txBody>
      </p:sp>
      <p:sp>
        <p:nvSpPr>
          <p:cNvPr id="1369" name="Google Shape;1369;p50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47</a:t>
            </a:fld>
            <a:endParaRPr/>
          </a:p>
        </p:txBody>
      </p:sp>
      <p:sp>
        <p:nvSpPr>
          <p:cNvPr id="1370" name="Google Shape;1370;p50"/>
          <p:cNvSpPr txBox="1">
            <a:spLocks noGrp="1"/>
          </p:cNvSpPr>
          <p:nvPr>
            <p:ph type="body" idx="4294967295"/>
          </p:nvPr>
        </p:nvSpPr>
        <p:spPr>
          <a:xfrm>
            <a:off x="908328" y="932625"/>
            <a:ext cx="7327500" cy="115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/>
              <a:t>You can also use any emoji as an icon!</a:t>
            </a:r>
            <a:br>
              <a:rPr lang="en" sz="1400"/>
            </a:br>
            <a:r>
              <a:rPr lang="en" sz="1400"/>
              <a:t>And of course it resizes without losing quality.</a:t>
            </a:r>
            <a:endParaRPr sz="1400"/>
          </a:p>
          <a:p>
            <a:pPr marL="0" lvl="0" indent="0" algn="l" rtl="0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400"/>
              <a:t>How? Follow Google instructions </a:t>
            </a:r>
            <a:r>
              <a:rPr lang="en" sz="1400" u="sng">
                <a:hlinkClick r:id="rId3"/>
              </a:rPr>
              <a:t>https://twitter.com/googledocs/status/730087240156643328</a:t>
            </a:r>
            <a:endParaRPr sz="140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5" name="Google Shape;1375;p5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426425" y="1451225"/>
            <a:ext cx="2291150" cy="55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6" name="Google Shape;1376;p51"/>
          <p:cNvSpPr txBox="1"/>
          <p:nvPr/>
        </p:nvSpPr>
        <p:spPr>
          <a:xfrm>
            <a:off x="1106100" y="2209500"/>
            <a:ext cx="6931800" cy="2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Free templates for all your presentation needs</a:t>
            </a:r>
            <a:endParaRPr sz="18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377" name="Google Shape;1377;p51"/>
          <p:cNvGrpSpPr/>
          <p:nvPr/>
        </p:nvGrpSpPr>
        <p:grpSpPr>
          <a:xfrm>
            <a:off x="690575" y="3290132"/>
            <a:ext cx="7762851" cy="892418"/>
            <a:chOff x="801125" y="3213932"/>
            <a:chExt cx="7762851" cy="892418"/>
          </a:xfrm>
        </p:grpSpPr>
        <p:grpSp>
          <p:nvGrpSpPr>
            <p:cNvPr id="1378" name="Google Shape;1378;p51"/>
            <p:cNvGrpSpPr/>
            <p:nvPr/>
          </p:nvGrpSpPr>
          <p:grpSpPr>
            <a:xfrm>
              <a:off x="4845759" y="3213932"/>
              <a:ext cx="1695900" cy="892418"/>
              <a:chOff x="4845759" y="3213932"/>
              <a:chExt cx="1695900" cy="892418"/>
            </a:xfrm>
          </p:grpSpPr>
          <p:sp>
            <p:nvSpPr>
              <p:cNvPr id="1379" name="Google Shape;1379;p51"/>
              <p:cNvSpPr txBox="1"/>
              <p:nvPr/>
            </p:nvSpPr>
            <p:spPr>
              <a:xfrm>
                <a:off x="4845759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Ready to use, professional and customizable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80" name="Google Shape;1380;p51"/>
              <p:cNvSpPr/>
              <p:nvPr/>
            </p:nvSpPr>
            <p:spPr>
              <a:xfrm>
                <a:off x="5603395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4679" y="0"/>
                    </a:moveTo>
                    <a:lnTo>
                      <a:pt x="4567" y="19"/>
                    </a:lnTo>
                    <a:lnTo>
                      <a:pt x="4474" y="37"/>
                    </a:lnTo>
                    <a:lnTo>
                      <a:pt x="4381" y="93"/>
                    </a:lnTo>
                    <a:lnTo>
                      <a:pt x="4288" y="168"/>
                    </a:lnTo>
                    <a:lnTo>
                      <a:pt x="3747" y="690"/>
                    </a:lnTo>
                    <a:lnTo>
                      <a:pt x="3729" y="746"/>
                    </a:lnTo>
                    <a:lnTo>
                      <a:pt x="3710" y="802"/>
                    </a:lnTo>
                    <a:lnTo>
                      <a:pt x="3729" y="857"/>
                    </a:lnTo>
                    <a:lnTo>
                      <a:pt x="3747" y="895"/>
                    </a:lnTo>
                    <a:lnTo>
                      <a:pt x="5033" y="2181"/>
                    </a:lnTo>
                    <a:lnTo>
                      <a:pt x="5089" y="2218"/>
                    </a:lnTo>
                    <a:lnTo>
                      <a:pt x="5182" y="2218"/>
                    </a:lnTo>
                    <a:lnTo>
                      <a:pt x="5238" y="2181"/>
                    </a:lnTo>
                    <a:lnTo>
                      <a:pt x="5779" y="1640"/>
                    </a:lnTo>
                    <a:lnTo>
                      <a:pt x="5835" y="1566"/>
                    </a:lnTo>
                    <a:lnTo>
                      <a:pt x="5891" y="1473"/>
                    </a:lnTo>
                    <a:lnTo>
                      <a:pt x="5928" y="1361"/>
                    </a:lnTo>
                    <a:lnTo>
                      <a:pt x="5928" y="1249"/>
                    </a:lnTo>
                    <a:lnTo>
                      <a:pt x="5928" y="1156"/>
                    </a:lnTo>
                    <a:lnTo>
                      <a:pt x="5891" y="1044"/>
                    </a:lnTo>
                    <a:lnTo>
                      <a:pt x="5835" y="951"/>
                    </a:lnTo>
                    <a:lnTo>
                      <a:pt x="5779" y="857"/>
                    </a:lnTo>
                    <a:lnTo>
                      <a:pt x="5071" y="168"/>
                    </a:lnTo>
                    <a:lnTo>
                      <a:pt x="4977" y="93"/>
                    </a:lnTo>
                    <a:lnTo>
                      <a:pt x="4884" y="37"/>
                    </a:lnTo>
                    <a:lnTo>
                      <a:pt x="4791" y="19"/>
                    </a:lnTo>
                    <a:lnTo>
                      <a:pt x="4679" y="0"/>
                    </a:lnTo>
                    <a:close/>
                    <a:moveTo>
                      <a:pt x="3393" y="1883"/>
                    </a:moveTo>
                    <a:lnTo>
                      <a:pt x="3449" y="1920"/>
                    </a:lnTo>
                    <a:lnTo>
                      <a:pt x="3486" y="1976"/>
                    </a:lnTo>
                    <a:lnTo>
                      <a:pt x="3505" y="2050"/>
                    </a:lnTo>
                    <a:lnTo>
                      <a:pt x="3486" y="2106"/>
                    </a:lnTo>
                    <a:lnTo>
                      <a:pt x="3449" y="2162"/>
                    </a:lnTo>
                    <a:lnTo>
                      <a:pt x="1660" y="3952"/>
                    </a:lnTo>
                    <a:lnTo>
                      <a:pt x="1604" y="3970"/>
                    </a:lnTo>
                    <a:lnTo>
                      <a:pt x="1548" y="3989"/>
                    </a:lnTo>
                    <a:lnTo>
                      <a:pt x="1492" y="3970"/>
                    </a:lnTo>
                    <a:lnTo>
                      <a:pt x="1436" y="3952"/>
                    </a:lnTo>
                    <a:lnTo>
                      <a:pt x="1399" y="3896"/>
                    </a:lnTo>
                    <a:lnTo>
                      <a:pt x="1380" y="3821"/>
                    </a:lnTo>
                    <a:lnTo>
                      <a:pt x="1399" y="3765"/>
                    </a:lnTo>
                    <a:lnTo>
                      <a:pt x="1436" y="3709"/>
                    </a:lnTo>
                    <a:lnTo>
                      <a:pt x="3225" y="1920"/>
                    </a:lnTo>
                    <a:lnTo>
                      <a:pt x="3281" y="1883"/>
                    </a:lnTo>
                    <a:close/>
                    <a:moveTo>
                      <a:pt x="1007" y="4362"/>
                    </a:moveTo>
                    <a:lnTo>
                      <a:pt x="1007" y="4921"/>
                    </a:lnTo>
                    <a:lnTo>
                      <a:pt x="1566" y="4921"/>
                    </a:lnTo>
                    <a:lnTo>
                      <a:pt x="1566" y="5331"/>
                    </a:lnTo>
                    <a:lnTo>
                      <a:pt x="821" y="5462"/>
                    </a:lnTo>
                    <a:lnTo>
                      <a:pt x="467" y="5107"/>
                    </a:lnTo>
                    <a:lnTo>
                      <a:pt x="597" y="4362"/>
                    </a:lnTo>
                    <a:close/>
                    <a:moveTo>
                      <a:pt x="3337" y="1118"/>
                    </a:moveTo>
                    <a:lnTo>
                      <a:pt x="3300" y="1156"/>
                    </a:lnTo>
                    <a:lnTo>
                      <a:pt x="243" y="4213"/>
                    </a:lnTo>
                    <a:lnTo>
                      <a:pt x="1" y="5611"/>
                    </a:lnTo>
                    <a:lnTo>
                      <a:pt x="1" y="5685"/>
                    </a:lnTo>
                    <a:lnTo>
                      <a:pt x="1" y="5741"/>
                    </a:lnTo>
                    <a:lnTo>
                      <a:pt x="38" y="5816"/>
                    </a:lnTo>
                    <a:lnTo>
                      <a:pt x="75" y="5853"/>
                    </a:lnTo>
                    <a:lnTo>
                      <a:pt x="131" y="5890"/>
                    </a:lnTo>
                    <a:lnTo>
                      <a:pt x="187" y="5928"/>
                    </a:lnTo>
                    <a:lnTo>
                      <a:pt x="243" y="5946"/>
                    </a:lnTo>
                    <a:lnTo>
                      <a:pt x="317" y="5928"/>
                    </a:lnTo>
                    <a:lnTo>
                      <a:pt x="1734" y="5685"/>
                    </a:lnTo>
                    <a:lnTo>
                      <a:pt x="4772" y="2647"/>
                    </a:lnTo>
                    <a:lnTo>
                      <a:pt x="4810" y="2591"/>
                    </a:lnTo>
                    <a:lnTo>
                      <a:pt x="4810" y="2535"/>
                    </a:lnTo>
                    <a:lnTo>
                      <a:pt x="4810" y="2498"/>
                    </a:lnTo>
                    <a:lnTo>
                      <a:pt x="4772" y="2442"/>
                    </a:lnTo>
                    <a:lnTo>
                      <a:pt x="3486" y="1156"/>
                    </a:lnTo>
                    <a:lnTo>
                      <a:pt x="3449" y="11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81" name="Google Shape;1381;p51"/>
            <p:cNvGrpSpPr/>
            <p:nvPr/>
          </p:nvGrpSpPr>
          <p:grpSpPr>
            <a:xfrm>
              <a:off x="2823442" y="3214222"/>
              <a:ext cx="1695900" cy="892128"/>
              <a:chOff x="2823442" y="3214222"/>
              <a:chExt cx="1695900" cy="892128"/>
            </a:xfrm>
          </p:grpSpPr>
          <p:sp>
            <p:nvSpPr>
              <p:cNvPr id="1382" name="Google Shape;1382;p51"/>
              <p:cNvSpPr txBox="1"/>
              <p:nvPr/>
            </p:nvSpPr>
            <p:spPr>
              <a:xfrm>
                <a:off x="2823442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100% free for personal or commercial use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83" name="Google Shape;1383;p51"/>
              <p:cNvSpPr/>
              <p:nvPr/>
            </p:nvSpPr>
            <p:spPr>
              <a:xfrm>
                <a:off x="3569730" y="3214222"/>
                <a:ext cx="203323" cy="180597"/>
              </a:xfrm>
              <a:custGeom>
                <a:avLst/>
                <a:gdLst/>
                <a:ahLst/>
                <a:cxnLst/>
                <a:rect l="l" t="t" r="r" b="b"/>
                <a:pathLst>
                  <a:path w="6674" h="5928" extrusionOk="0">
                    <a:moveTo>
                      <a:pt x="2443" y="0"/>
                    </a:moveTo>
                    <a:lnTo>
                      <a:pt x="2275" y="37"/>
                    </a:lnTo>
                    <a:lnTo>
                      <a:pt x="2126" y="93"/>
                    </a:lnTo>
                    <a:lnTo>
                      <a:pt x="1995" y="187"/>
                    </a:lnTo>
                    <a:lnTo>
                      <a:pt x="1846" y="336"/>
                    </a:lnTo>
                    <a:lnTo>
                      <a:pt x="1753" y="503"/>
                    </a:lnTo>
                    <a:lnTo>
                      <a:pt x="1697" y="690"/>
                    </a:lnTo>
                    <a:lnTo>
                      <a:pt x="1660" y="876"/>
                    </a:lnTo>
                    <a:lnTo>
                      <a:pt x="1678" y="1063"/>
                    </a:lnTo>
                    <a:lnTo>
                      <a:pt x="1716" y="1249"/>
                    </a:lnTo>
                    <a:lnTo>
                      <a:pt x="1809" y="1417"/>
                    </a:lnTo>
                    <a:lnTo>
                      <a:pt x="1921" y="1566"/>
                    </a:lnTo>
                    <a:lnTo>
                      <a:pt x="3188" y="2889"/>
                    </a:lnTo>
                    <a:lnTo>
                      <a:pt x="3263" y="2945"/>
                    </a:lnTo>
                    <a:lnTo>
                      <a:pt x="3337" y="2964"/>
                    </a:lnTo>
                    <a:lnTo>
                      <a:pt x="3412" y="2945"/>
                    </a:lnTo>
                    <a:lnTo>
                      <a:pt x="3487" y="2889"/>
                    </a:lnTo>
                    <a:lnTo>
                      <a:pt x="4754" y="1566"/>
                    </a:lnTo>
                    <a:lnTo>
                      <a:pt x="4866" y="1417"/>
                    </a:lnTo>
                    <a:lnTo>
                      <a:pt x="4940" y="1249"/>
                    </a:lnTo>
                    <a:lnTo>
                      <a:pt x="4996" y="1063"/>
                    </a:lnTo>
                    <a:lnTo>
                      <a:pt x="5015" y="876"/>
                    </a:lnTo>
                    <a:lnTo>
                      <a:pt x="4978" y="690"/>
                    </a:lnTo>
                    <a:lnTo>
                      <a:pt x="4922" y="503"/>
                    </a:lnTo>
                    <a:lnTo>
                      <a:pt x="4810" y="336"/>
                    </a:lnTo>
                    <a:lnTo>
                      <a:pt x="4679" y="187"/>
                    </a:lnTo>
                    <a:lnTo>
                      <a:pt x="4549" y="93"/>
                    </a:lnTo>
                    <a:lnTo>
                      <a:pt x="4381" y="37"/>
                    </a:lnTo>
                    <a:lnTo>
                      <a:pt x="4232" y="0"/>
                    </a:lnTo>
                    <a:lnTo>
                      <a:pt x="4064" y="0"/>
                    </a:lnTo>
                    <a:lnTo>
                      <a:pt x="3897" y="19"/>
                    </a:lnTo>
                    <a:lnTo>
                      <a:pt x="3747" y="75"/>
                    </a:lnTo>
                    <a:lnTo>
                      <a:pt x="3598" y="168"/>
                    </a:lnTo>
                    <a:lnTo>
                      <a:pt x="3468" y="280"/>
                    </a:lnTo>
                    <a:lnTo>
                      <a:pt x="3337" y="429"/>
                    </a:lnTo>
                    <a:lnTo>
                      <a:pt x="3207" y="280"/>
                    </a:lnTo>
                    <a:lnTo>
                      <a:pt x="3076" y="168"/>
                    </a:lnTo>
                    <a:lnTo>
                      <a:pt x="2927" y="75"/>
                    </a:lnTo>
                    <a:lnTo>
                      <a:pt x="2778" y="19"/>
                    </a:lnTo>
                    <a:lnTo>
                      <a:pt x="2610" y="0"/>
                    </a:lnTo>
                    <a:close/>
                    <a:moveTo>
                      <a:pt x="2219" y="3691"/>
                    </a:moveTo>
                    <a:lnTo>
                      <a:pt x="1995" y="3728"/>
                    </a:lnTo>
                    <a:lnTo>
                      <a:pt x="1772" y="3784"/>
                    </a:lnTo>
                    <a:lnTo>
                      <a:pt x="1548" y="3877"/>
                    </a:lnTo>
                    <a:lnTo>
                      <a:pt x="1362" y="4008"/>
                    </a:lnTo>
                    <a:lnTo>
                      <a:pt x="821" y="4436"/>
                    </a:lnTo>
                    <a:lnTo>
                      <a:pt x="187" y="4436"/>
                    </a:lnTo>
                    <a:lnTo>
                      <a:pt x="113" y="4455"/>
                    </a:lnTo>
                    <a:lnTo>
                      <a:pt x="57" y="4492"/>
                    </a:lnTo>
                    <a:lnTo>
                      <a:pt x="1" y="4548"/>
                    </a:lnTo>
                    <a:lnTo>
                      <a:pt x="1" y="4623"/>
                    </a:lnTo>
                    <a:lnTo>
                      <a:pt x="1" y="5741"/>
                    </a:lnTo>
                    <a:lnTo>
                      <a:pt x="1" y="5816"/>
                    </a:lnTo>
                    <a:lnTo>
                      <a:pt x="57" y="5872"/>
                    </a:lnTo>
                    <a:lnTo>
                      <a:pt x="113" y="5909"/>
                    </a:lnTo>
                    <a:lnTo>
                      <a:pt x="187" y="5928"/>
                    </a:lnTo>
                    <a:lnTo>
                      <a:pt x="4325" y="5928"/>
                    </a:lnTo>
                    <a:lnTo>
                      <a:pt x="4437" y="5909"/>
                    </a:lnTo>
                    <a:lnTo>
                      <a:pt x="4568" y="5890"/>
                    </a:lnTo>
                    <a:lnTo>
                      <a:pt x="4679" y="5834"/>
                    </a:lnTo>
                    <a:lnTo>
                      <a:pt x="4791" y="5760"/>
                    </a:lnTo>
                    <a:lnTo>
                      <a:pt x="6543" y="4362"/>
                    </a:lnTo>
                    <a:lnTo>
                      <a:pt x="6599" y="4306"/>
                    </a:lnTo>
                    <a:lnTo>
                      <a:pt x="6637" y="4231"/>
                    </a:lnTo>
                    <a:lnTo>
                      <a:pt x="6674" y="4157"/>
                    </a:lnTo>
                    <a:lnTo>
                      <a:pt x="6674" y="4082"/>
                    </a:lnTo>
                    <a:lnTo>
                      <a:pt x="6674" y="4008"/>
                    </a:lnTo>
                    <a:lnTo>
                      <a:pt x="6655" y="3933"/>
                    </a:lnTo>
                    <a:lnTo>
                      <a:pt x="6618" y="3859"/>
                    </a:lnTo>
                    <a:lnTo>
                      <a:pt x="6543" y="3784"/>
                    </a:lnTo>
                    <a:lnTo>
                      <a:pt x="6506" y="3747"/>
                    </a:lnTo>
                    <a:lnTo>
                      <a:pt x="6432" y="3728"/>
                    </a:lnTo>
                    <a:lnTo>
                      <a:pt x="6376" y="3709"/>
                    </a:lnTo>
                    <a:lnTo>
                      <a:pt x="6301" y="3709"/>
                    </a:lnTo>
                    <a:lnTo>
                      <a:pt x="6171" y="3728"/>
                    </a:lnTo>
                    <a:lnTo>
                      <a:pt x="6115" y="3747"/>
                    </a:lnTo>
                    <a:lnTo>
                      <a:pt x="6059" y="3784"/>
                    </a:lnTo>
                    <a:lnTo>
                      <a:pt x="4978" y="4641"/>
                    </a:lnTo>
                    <a:lnTo>
                      <a:pt x="4885" y="4716"/>
                    </a:lnTo>
                    <a:lnTo>
                      <a:pt x="4773" y="4772"/>
                    </a:lnTo>
                    <a:lnTo>
                      <a:pt x="4642" y="4809"/>
                    </a:lnTo>
                    <a:lnTo>
                      <a:pt x="3095" y="4809"/>
                    </a:lnTo>
                    <a:lnTo>
                      <a:pt x="3039" y="4772"/>
                    </a:lnTo>
                    <a:lnTo>
                      <a:pt x="2983" y="4716"/>
                    </a:lnTo>
                    <a:lnTo>
                      <a:pt x="2965" y="4660"/>
                    </a:lnTo>
                    <a:lnTo>
                      <a:pt x="2965" y="4586"/>
                    </a:lnTo>
                    <a:lnTo>
                      <a:pt x="3002" y="4511"/>
                    </a:lnTo>
                    <a:lnTo>
                      <a:pt x="3076" y="4455"/>
                    </a:lnTo>
                    <a:lnTo>
                      <a:pt x="3151" y="4436"/>
                    </a:lnTo>
                    <a:lnTo>
                      <a:pt x="4120" y="4436"/>
                    </a:lnTo>
                    <a:lnTo>
                      <a:pt x="4195" y="4418"/>
                    </a:lnTo>
                    <a:lnTo>
                      <a:pt x="4307" y="4362"/>
                    </a:lnTo>
                    <a:lnTo>
                      <a:pt x="4363" y="4306"/>
                    </a:lnTo>
                    <a:lnTo>
                      <a:pt x="4400" y="4250"/>
                    </a:lnTo>
                    <a:lnTo>
                      <a:pt x="4419" y="4194"/>
                    </a:lnTo>
                    <a:lnTo>
                      <a:pt x="4437" y="4138"/>
                    </a:lnTo>
                    <a:lnTo>
                      <a:pt x="4456" y="4045"/>
                    </a:lnTo>
                    <a:lnTo>
                      <a:pt x="4437" y="3970"/>
                    </a:lnTo>
                    <a:lnTo>
                      <a:pt x="4400" y="3896"/>
                    </a:lnTo>
                    <a:lnTo>
                      <a:pt x="4363" y="3821"/>
                    </a:lnTo>
                    <a:lnTo>
                      <a:pt x="4307" y="3784"/>
                    </a:lnTo>
                    <a:lnTo>
                      <a:pt x="4232" y="3728"/>
                    </a:lnTo>
                    <a:lnTo>
                      <a:pt x="4158" y="3709"/>
                    </a:lnTo>
                    <a:lnTo>
                      <a:pt x="4083" y="3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84" name="Google Shape;1384;p51"/>
            <p:cNvGrpSpPr/>
            <p:nvPr/>
          </p:nvGrpSpPr>
          <p:grpSpPr>
            <a:xfrm>
              <a:off x="6868076" y="3213932"/>
              <a:ext cx="1695900" cy="892418"/>
              <a:chOff x="6868076" y="3213932"/>
              <a:chExt cx="1695900" cy="892418"/>
            </a:xfrm>
          </p:grpSpPr>
          <p:sp>
            <p:nvSpPr>
              <p:cNvPr id="1385" name="Google Shape;1385;p51"/>
              <p:cNvSpPr txBox="1"/>
              <p:nvPr/>
            </p:nvSpPr>
            <p:spPr>
              <a:xfrm>
                <a:off x="6868076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Blow your audience away with attractive visuals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86" name="Google Shape;1386;p51"/>
              <p:cNvSpPr/>
              <p:nvPr/>
            </p:nvSpPr>
            <p:spPr>
              <a:xfrm>
                <a:off x="7625712" y="3213932"/>
                <a:ext cx="180627" cy="181175"/>
              </a:xfrm>
              <a:custGeom>
                <a:avLst/>
                <a:gdLst/>
                <a:ahLst/>
                <a:cxnLst/>
                <a:rect l="l" t="t" r="r" b="b"/>
                <a:pathLst>
                  <a:path w="5929" h="5947" extrusionOk="0">
                    <a:moveTo>
                      <a:pt x="784" y="4940"/>
                    </a:moveTo>
                    <a:lnTo>
                      <a:pt x="839" y="4958"/>
                    </a:lnTo>
                    <a:lnTo>
                      <a:pt x="933" y="5014"/>
                    </a:lnTo>
                    <a:lnTo>
                      <a:pt x="989" y="5107"/>
                    </a:lnTo>
                    <a:lnTo>
                      <a:pt x="1007" y="5145"/>
                    </a:lnTo>
                    <a:lnTo>
                      <a:pt x="1007" y="5201"/>
                    </a:lnTo>
                    <a:lnTo>
                      <a:pt x="1007" y="5257"/>
                    </a:lnTo>
                    <a:lnTo>
                      <a:pt x="989" y="5313"/>
                    </a:lnTo>
                    <a:lnTo>
                      <a:pt x="933" y="5406"/>
                    </a:lnTo>
                    <a:lnTo>
                      <a:pt x="839" y="5462"/>
                    </a:lnTo>
                    <a:lnTo>
                      <a:pt x="784" y="5480"/>
                    </a:lnTo>
                    <a:lnTo>
                      <a:pt x="672" y="5480"/>
                    </a:lnTo>
                    <a:lnTo>
                      <a:pt x="634" y="5462"/>
                    </a:lnTo>
                    <a:lnTo>
                      <a:pt x="541" y="5406"/>
                    </a:lnTo>
                    <a:lnTo>
                      <a:pt x="485" y="5313"/>
                    </a:lnTo>
                    <a:lnTo>
                      <a:pt x="467" y="5257"/>
                    </a:lnTo>
                    <a:lnTo>
                      <a:pt x="448" y="5201"/>
                    </a:lnTo>
                    <a:lnTo>
                      <a:pt x="467" y="5145"/>
                    </a:lnTo>
                    <a:lnTo>
                      <a:pt x="485" y="5107"/>
                    </a:lnTo>
                    <a:lnTo>
                      <a:pt x="541" y="5014"/>
                    </a:lnTo>
                    <a:lnTo>
                      <a:pt x="634" y="4958"/>
                    </a:lnTo>
                    <a:lnTo>
                      <a:pt x="672" y="4940"/>
                    </a:lnTo>
                    <a:close/>
                    <a:moveTo>
                      <a:pt x="206" y="2610"/>
                    </a:moveTo>
                    <a:lnTo>
                      <a:pt x="168" y="2628"/>
                    </a:lnTo>
                    <a:lnTo>
                      <a:pt x="75" y="2684"/>
                    </a:lnTo>
                    <a:lnTo>
                      <a:pt x="19" y="2777"/>
                    </a:lnTo>
                    <a:lnTo>
                      <a:pt x="1" y="2833"/>
                    </a:lnTo>
                    <a:lnTo>
                      <a:pt x="1" y="2889"/>
                    </a:lnTo>
                    <a:lnTo>
                      <a:pt x="1" y="5667"/>
                    </a:lnTo>
                    <a:lnTo>
                      <a:pt x="1" y="5723"/>
                    </a:lnTo>
                    <a:lnTo>
                      <a:pt x="19" y="5779"/>
                    </a:lnTo>
                    <a:lnTo>
                      <a:pt x="75" y="5872"/>
                    </a:lnTo>
                    <a:lnTo>
                      <a:pt x="168" y="5928"/>
                    </a:lnTo>
                    <a:lnTo>
                      <a:pt x="206" y="5946"/>
                    </a:lnTo>
                    <a:lnTo>
                      <a:pt x="1250" y="5946"/>
                    </a:lnTo>
                    <a:lnTo>
                      <a:pt x="1305" y="5928"/>
                    </a:lnTo>
                    <a:lnTo>
                      <a:pt x="1399" y="5872"/>
                    </a:lnTo>
                    <a:lnTo>
                      <a:pt x="1455" y="5779"/>
                    </a:lnTo>
                    <a:lnTo>
                      <a:pt x="1473" y="5723"/>
                    </a:lnTo>
                    <a:lnTo>
                      <a:pt x="1473" y="5667"/>
                    </a:lnTo>
                    <a:lnTo>
                      <a:pt x="1473" y="2889"/>
                    </a:lnTo>
                    <a:lnTo>
                      <a:pt x="1473" y="2833"/>
                    </a:lnTo>
                    <a:lnTo>
                      <a:pt x="1455" y="2777"/>
                    </a:lnTo>
                    <a:lnTo>
                      <a:pt x="1399" y="2684"/>
                    </a:lnTo>
                    <a:lnTo>
                      <a:pt x="1305" y="2628"/>
                    </a:lnTo>
                    <a:lnTo>
                      <a:pt x="1250" y="2610"/>
                    </a:lnTo>
                    <a:close/>
                    <a:moveTo>
                      <a:pt x="3617" y="0"/>
                    </a:moveTo>
                    <a:lnTo>
                      <a:pt x="3524" y="19"/>
                    </a:lnTo>
                    <a:lnTo>
                      <a:pt x="3468" y="75"/>
                    </a:lnTo>
                    <a:lnTo>
                      <a:pt x="3393" y="168"/>
                    </a:lnTo>
                    <a:lnTo>
                      <a:pt x="3337" y="261"/>
                    </a:lnTo>
                    <a:lnTo>
                      <a:pt x="3263" y="485"/>
                    </a:lnTo>
                    <a:lnTo>
                      <a:pt x="3225" y="671"/>
                    </a:lnTo>
                    <a:lnTo>
                      <a:pt x="3169" y="858"/>
                    </a:lnTo>
                    <a:lnTo>
                      <a:pt x="3114" y="1044"/>
                    </a:lnTo>
                    <a:lnTo>
                      <a:pt x="3039" y="1212"/>
                    </a:lnTo>
                    <a:lnTo>
                      <a:pt x="2983" y="1286"/>
                    </a:lnTo>
                    <a:lnTo>
                      <a:pt x="2927" y="1361"/>
                    </a:lnTo>
                    <a:lnTo>
                      <a:pt x="2797" y="1510"/>
                    </a:lnTo>
                    <a:lnTo>
                      <a:pt x="2666" y="1659"/>
                    </a:lnTo>
                    <a:lnTo>
                      <a:pt x="2442" y="1995"/>
                    </a:lnTo>
                    <a:lnTo>
                      <a:pt x="2200" y="2330"/>
                    </a:lnTo>
                    <a:lnTo>
                      <a:pt x="2051" y="2498"/>
                    </a:lnTo>
                    <a:lnTo>
                      <a:pt x="1883" y="2666"/>
                    </a:lnTo>
                    <a:lnTo>
                      <a:pt x="1865" y="2722"/>
                    </a:lnTo>
                    <a:lnTo>
                      <a:pt x="1846" y="2777"/>
                    </a:lnTo>
                    <a:lnTo>
                      <a:pt x="1846" y="5257"/>
                    </a:lnTo>
                    <a:lnTo>
                      <a:pt x="1865" y="5313"/>
                    </a:lnTo>
                    <a:lnTo>
                      <a:pt x="1883" y="5350"/>
                    </a:lnTo>
                    <a:lnTo>
                      <a:pt x="1939" y="5387"/>
                    </a:lnTo>
                    <a:lnTo>
                      <a:pt x="1995" y="5387"/>
                    </a:lnTo>
                    <a:lnTo>
                      <a:pt x="2126" y="5406"/>
                    </a:lnTo>
                    <a:lnTo>
                      <a:pt x="2293" y="5462"/>
                    </a:lnTo>
                    <a:lnTo>
                      <a:pt x="2592" y="5573"/>
                    </a:lnTo>
                    <a:lnTo>
                      <a:pt x="2890" y="5704"/>
                    </a:lnTo>
                    <a:lnTo>
                      <a:pt x="3225" y="5816"/>
                    </a:lnTo>
                    <a:lnTo>
                      <a:pt x="3393" y="5872"/>
                    </a:lnTo>
                    <a:lnTo>
                      <a:pt x="3580" y="5909"/>
                    </a:lnTo>
                    <a:lnTo>
                      <a:pt x="3785" y="5946"/>
                    </a:lnTo>
                    <a:lnTo>
                      <a:pt x="4400" y="5946"/>
                    </a:lnTo>
                    <a:lnTo>
                      <a:pt x="4586" y="5928"/>
                    </a:lnTo>
                    <a:lnTo>
                      <a:pt x="4772" y="5909"/>
                    </a:lnTo>
                    <a:lnTo>
                      <a:pt x="4940" y="5853"/>
                    </a:lnTo>
                    <a:lnTo>
                      <a:pt x="5108" y="5797"/>
                    </a:lnTo>
                    <a:lnTo>
                      <a:pt x="5238" y="5723"/>
                    </a:lnTo>
                    <a:lnTo>
                      <a:pt x="5332" y="5611"/>
                    </a:lnTo>
                    <a:lnTo>
                      <a:pt x="5388" y="5499"/>
                    </a:lnTo>
                    <a:lnTo>
                      <a:pt x="5425" y="5368"/>
                    </a:lnTo>
                    <a:lnTo>
                      <a:pt x="5425" y="5238"/>
                    </a:lnTo>
                    <a:lnTo>
                      <a:pt x="5406" y="5089"/>
                    </a:lnTo>
                    <a:lnTo>
                      <a:pt x="5481" y="4996"/>
                    </a:lnTo>
                    <a:lnTo>
                      <a:pt x="5537" y="4902"/>
                    </a:lnTo>
                    <a:lnTo>
                      <a:pt x="5574" y="4809"/>
                    </a:lnTo>
                    <a:lnTo>
                      <a:pt x="5611" y="4697"/>
                    </a:lnTo>
                    <a:lnTo>
                      <a:pt x="5630" y="4567"/>
                    </a:lnTo>
                    <a:lnTo>
                      <a:pt x="5630" y="4455"/>
                    </a:lnTo>
                    <a:lnTo>
                      <a:pt x="5630" y="4325"/>
                    </a:lnTo>
                    <a:lnTo>
                      <a:pt x="5593" y="4213"/>
                    </a:lnTo>
                    <a:lnTo>
                      <a:pt x="5667" y="4101"/>
                    </a:lnTo>
                    <a:lnTo>
                      <a:pt x="5723" y="3989"/>
                    </a:lnTo>
                    <a:lnTo>
                      <a:pt x="5742" y="3877"/>
                    </a:lnTo>
                    <a:lnTo>
                      <a:pt x="5779" y="3747"/>
                    </a:lnTo>
                    <a:lnTo>
                      <a:pt x="5779" y="3635"/>
                    </a:lnTo>
                    <a:lnTo>
                      <a:pt x="5760" y="3523"/>
                    </a:lnTo>
                    <a:lnTo>
                      <a:pt x="5742" y="3393"/>
                    </a:lnTo>
                    <a:lnTo>
                      <a:pt x="5704" y="3299"/>
                    </a:lnTo>
                    <a:lnTo>
                      <a:pt x="5798" y="3169"/>
                    </a:lnTo>
                    <a:lnTo>
                      <a:pt x="5872" y="3038"/>
                    </a:lnTo>
                    <a:lnTo>
                      <a:pt x="5909" y="2889"/>
                    </a:lnTo>
                    <a:lnTo>
                      <a:pt x="5928" y="2722"/>
                    </a:lnTo>
                    <a:lnTo>
                      <a:pt x="5909" y="2591"/>
                    </a:lnTo>
                    <a:lnTo>
                      <a:pt x="5872" y="2461"/>
                    </a:lnTo>
                    <a:lnTo>
                      <a:pt x="5816" y="2349"/>
                    </a:lnTo>
                    <a:lnTo>
                      <a:pt x="5723" y="2256"/>
                    </a:lnTo>
                    <a:lnTo>
                      <a:pt x="5630" y="2162"/>
                    </a:lnTo>
                    <a:lnTo>
                      <a:pt x="5518" y="2106"/>
                    </a:lnTo>
                    <a:lnTo>
                      <a:pt x="5388" y="2069"/>
                    </a:lnTo>
                    <a:lnTo>
                      <a:pt x="5238" y="2051"/>
                    </a:lnTo>
                    <a:lnTo>
                      <a:pt x="4064" y="2051"/>
                    </a:lnTo>
                    <a:lnTo>
                      <a:pt x="4101" y="1920"/>
                    </a:lnTo>
                    <a:lnTo>
                      <a:pt x="4157" y="1808"/>
                    </a:lnTo>
                    <a:lnTo>
                      <a:pt x="4288" y="1566"/>
                    </a:lnTo>
                    <a:lnTo>
                      <a:pt x="4344" y="1435"/>
                    </a:lnTo>
                    <a:lnTo>
                      <a:pt x="4400" y="1286"/>
                    </a:lnTo>
                    <a:lnTo>
                      <a:pt x="4437" y="1119"/>
                    </a:lnTo>
                    <a:lnTo>
                      <a:pt x="4456" y="951"/>
                    </a:lnTo>
                    <a:lnTo>
                      <a:pt x="4437" y="802"/>
                    </a:lnTo>
                    <a:lnTo>
                      <a:pt x="4418" y="671"/>
                    </a:lnTo>
                    <a:lnTo>
                      <a:pt x="4400" y="541"/>
                    </a:lnTo>
                    <a:lnTo>
                      <a:pt x="4362" y="447"/>
                    </a:lnTo>
                    <a:lnTo>
                      <a:pt x="4306" y="354"/>
                    </a:lnTo>
                    <a:lnTo>
                      <a:pt x="4251" y="280"/>
                    </a:lnTo>
                    <a:lnTo>
                      <a:pt x="4195" y="205"/>
                    </a:lnTo>
                    <a:lnTo>
                      <a:pt x="4139" y="168"/>
                    </a:lnTo>
                    <a:lnTo>
                      <a:pt x="3990" y="75"/>
                    </a:lnTo>
                    <a:lnTo>
                      <a:pt x="3859" y="37"/>
                    </a:lnTo>
                    <a:lnTo>
                      <a:pt x="3729" y="19"/>
                    </a:lnTo>
                    <a:lnTo>
                      <a:pt x="361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  <p:grpSp>
          <p:nvGrpSpPr>
            <p:cNvPr id="1387" name="Google Shape;1387;p51"/>
            <p:cNvGrpSpPr/>
            <p:nvPr/>
          </p:nvGrpSpPr>
          <p:grpSpPr>
            <a:xfrm>
              <a:off x="801125" y="3214206"/>
              <a:ext cx="1695900" cy="892144"/>
              <a:chOff x="801125" y="3214206"/>
              <a:chExt cx="1695900" cy="892144"/>
            </a:xfrm>
          </p:grpSpPr>
          <p:sp>
            <p:nvSpPr>
              <p:cNvPr id="1388" name="Google Shape;1388;p51"/>
              <p:cNvSpPr txBox="1"/>
              <p:nvPr/>
            </p:nvSpPr>
            <p:spPr>
              <a:xfrm>
                <a:off x="801125" y="3469450"/>
                <a:ext cx="1695900" cy="636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rgbClr val="434343"/>
                    </a:solidFill>
                    <a:latin typeface="Montserrat"/>
                    <a:ea typeface="Montserrat"/>
                    <a:cs typeface="Montserrat"/>
                    <a:sym typeface="Montserrat"/>
                  </a:rPr>
                  <a:t>For PowerPoint and Google Slides</a:t>
                </a:r>
                <a:endParaRPr sz="1200">
                  <a:solidFill>
                    <a:srgbClr val="434343"/>
                  </a:solidFill>
                  <a:latin typeface="Montserrat"/>
                  <a:ea typeface="Montserrat"/>
                  <a:cs typeface="Montserrat"/>
                  <a:sym typeface="Montserrat"/>
                </a:endParaRPr>
              </a:p>
            </p:txBody>
          </p:sp>
          <p:sp>
            <p:nvSpPr>
              <p:cNvPr id="1389" name="Google Shape;1389;p51"/>
              <p:cNvSpPr/>
              <p:nvPr/>
            </p:nvSpPr>
            <p:spPr>
              <a:xfrm>
                <a:off x="1535764" y="3214206"/>
                <a:ext cx="226629" cy="180627"/>
              </a:xfrm>
              <a:custGeom>
                <a:avLst/>
                <a:gdLst/>
                <a:ahLst/>
                <a:cxnLst/>
                <a:rect l="l" t="t" r="r" b="b"/>
                <a:pathLst>
                  <a:path w="7439" h="5929" extrusionOk="0">
                    <a:moveTo>
                      <a:pt x="5947" y="728"/>
                    </a:moveTo>
                    <a:lnTo>
                      <a:pt x="5947" y="3710"/>
                    </a:lnTo>
                    <a:lnTo>
                      <a:pt x="1492" y="3710"/>
                    </a:lnTo>
                    <a:lnTo>
                      <a:pt x="1492" y="728"/>
                    </a:lnTo>
                    <a:close/>
                    <a:moveTo>
                      <a:pt x="1194" y="1"/>
                    </a:moveTo>
                    <a:lnTo>
                      <a:pt x="1101" y="38"/>
                    </a:lnTo>
                    <a:lnTo>
                      <a:pt x="989" y="94"/>
                    </a:lnTo>
                    <a:lnTo>
                      <a:pt x="914" y="150"/>
                    </a:lnTo>
                    <a:lnTo>
                      <a:pt x="840" y="243"/>
                    </a:lnTo>
                    <a:lnTo>
                      <a:pt x="802" y="336"/>
                    </a:lnTo>
                    <a:lnTo>
                      <a:pt x="765" y="430"/>
                    </a:lnTo>
                    <a:lnTo>
                      <a:pt x="746" y="542"/>
                    </a:lnTo>
                    <a:lnTo>
                      <a:pt x="746" y="4437"/>
                    </a:lnTo>
                    <a:lnTo>
                      <a:pt x="6693" y="4437"/>
                    </a:lnTo>
                    <a:lnTo>
                      <a:pt x="6693" y="542"/>
                    </a:lnTo>
                    <a:lnTo>
                      <a:pt x="6674" y="430"/>
                    </a:lnTo>
                    <a:lnTo>
                      <a:pt x="6655" y="336"/>
                    </a:lnTo>
                    <a:lnTo>
                      <a:pt x="6599" y="243"/>
                    </a:lnTo>
                    <a:lnTo>
                      <a:pt x="6525" y="150"/>
                    </a:lnTo>
                    <a:lnTo>
                      <a:pt x="6450" y="94"/>
                    </a:lnTo>
                    <a:lnTo>
                      <a:pt x="6357" y="38"/>
                    </a:lnTo>
                    <a:lnTo>
                      <a:pt x="6245" y="1"/>
                    </a:lnTo>
                    <a:close/>
                    <a:moveTo>
                      <a:pt x="187" y="4810"/>
                    </a:moveTo>
                    <a:lnTo>
                      <a:pt x="131" y="4829"/>
                    </a:lnTo>
                    <a:lnTo>
                      <a:pt x="57" y="4866"/>
                    </a:lnTo>
                    <a:lnTo>
                      <a:pt x="20" y="4941"/>
                    </a:lnTo>
                    <a:lnTo>
                      <a:pt x="1" y="4996"/>
                    </a:lnTo>
                    <a:lnTo>
                      <a:pt x="1" y="5183"/>
                    </a:lnTo>
                    <a:lnTo>
                      <a:pt x="20" y="5332"/>
                    </a:lnTo>
                    <a:lnTo>
                      <a:pt x="75" y="5481"/>
                    </a:lnTo>
                    <a:lnTo>
                      <a:pt x="131" y="5612"/>
                    </a:lnTo>
                    <a:lnTo>
                      <a:pt x="225" y="5705"/>
                    </a:lnTo>
                    <a:lnTo>
                      <a:pt x="336" y="5798"/>
                    </a:lnTo>
                    <a:lnTo>
                      <a:pt x="467" y="5873"/>
                    </a:lnTo>
                    <a:lnTo>
                      <a:pt x="597" y="5910"/>
                    </a:lnTo>
                    <a:lnTo>
                      <a:pt x="746" y="5928"/>
                    </a:lnTo>
                    <a:lnTo>
                      <a:pt x="6693" y="5928"/>
                    </a:lnTo>
                    <a:lnTo>
                      <a:pt x="6842" y="5910"/>
                    </a:lnTo>
                    <a:lnTo>
                      <a:pt x="6972" y="5873"/>
                    </a:lnTo>
                    <a:lnTo>
                      <a:pt x="7103" y="5798"/>
                    </a:lnTo>
                    <a:lnTo>
                      <a:pt x="7214" y="5705"/>
                    </a:lnTo>
                    <a:lnTo>
                      <a:pt x="7308" y="5612"/>
                    </a:lnTo>
                    <a:lnTo>
                      <a:pt x="7382" y="5481"/>
                    </a:lnTo>
                    <a:lnTo>
                      <a:pt x="7420" y="5332"/>
                    </a:lnTo>
                    <a:lnTo>
                      <a:pt x="7438" y="5183"/>
                    </a:lnTo>
                    <a:lnTo>
                      <a:pt x="7438" y="4996"/>
                    </a:lnTo>
                    <a:lnTo>
                      <a:pt x="7420" y="4941"/>
                    </a:lnTo>
                    <a:lnTo>
                      <a:pt x="7382" y="4866"/>
                    </a:lnTo>
                    <a:lnTo>
                      <a:pt x="7326" y="4829"/>
                    </a:lnTo>
                    <a:lnTo>
                      <a:pt x="7252" y="4810"/>
                    </a:lnTo>
                    <a:lnTo>
                      <a:pt x="4437" y="4810"/>
                    </a:lnTo>
                    <a:lnTo>
                      <a:pt x="4419" y="4903"/>
                    </a:lnTo>
                    <a:lnTo>
                      <a:pt x="4400" y="4978"/>
                    </a:lnTo>
                    <a:lnTo>
                      <a:pt x="4363" y="5034"/>
                    </a:lnTo>
                    <a:lnTo>
                      <a:pt x="4325" y="5090"/>
                    </a:lnTo>
                    <a:lnTo>
                      <a:pt x="4269" y="5127"/>
                    </a:lnTo>
                    <a:lnTo>
                      <a:pt x="4195" y="5164"/>
                    </a:lnTo>
                    <a:lnTo>
                      <a:pt x="4139" y="5183"/>
                    </a:lnTo>
                    <a:lnTo>
                      <a:pt x="3263" y="5183"/>
                    </a:lnTo>
                    <a:lnTo>
                      <a:pt x="3207" y="5146"/>
                    </a:lnTo>
                    <a:lnTo>
                      <a:pt x="3132" y="5108"/>
                    </a:lnTo>
                    <a:lnTo>
                      <a:pt x="3076" y="5071"/>
                    </a:lnTo>
                    <a:lnTo>
                      <a:pt x="3039" y="5015"/>
                    </a:lnTo>
                    <a:lnTo>
                      <a:pt x="3002" y="4941"/>
                    </a:lnTo>
                    <a:lnTo>
                      <a:pt x="2983" y="4885"/>
                    </a:lnTo>
                    <a:lnTo>
                      <a:pt x="2965" y="481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4343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98862174-0FCA-5E41-B780-60A238285B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 rot="20482910">
            <a:off x="5576291" y="2329496"/>
            <a:ext cx="2069796" cy="2069796"/>
          </a:xfrm>
          <a:prstGeom prst="rect">
            <a:avLst/>
          </a:prstGeom>
        </p:spPr>
      </p:pic>
      <p:sp>
        <p:nvSpPr>
          <p:cNvPr id="122" name="Google Shape;122;p19"/>
          <p:cNvSpPr/>
          <p:nvPr/>
        </p:nvSpPr>
        <p:spPr>
          <a:xfrm rot="-1609576">
            <a:off x="6022326" y="2442879"/>
            <a:ext cx="345389" cy="32978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9"/>
          <p:cNvSpPr/>
          <p:nvPr/>
        </p:nvSpPr>
        <p:spPr>
          <a:xfrm rot="2466640">
            <a:off x="5320427" y="2154543"/>
            <a:ext cx="479933" cy="45825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/>
          <p:nvPr/>
        </p:nvSpPr>
        <p:spPr>
          <a:xfrm rot="2926099">
            <a:off x="8116556" y="2704156"/>
            <a:ext cx="258659" cy="24697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7065712" y="3719887"/>
            <a:ext cx="345435" cy="32983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84CCDC8-BD14-D04B-B706-D61B93EFED8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 rot="2110957">
            <a:off x="6664622" y="647078"/>
            <a:ext cx="2069796" cy="2069796"/>
          </a:xfrm>
          <a:prstGeom prst="rect">
            <a:avLst/>
          </a:prstGeom>
        </p:spPr>
      </p:pic>
      <p:sp>
        <p:nvSpPr>
          <p:cNvPr id="124" name="Google Shape;124;p19"/>
          <p:cNvSpPr/>
          <p:nvPr/>
        </p:nvSpPr>
        <p:spPr>
          <a:xfrm rot="-1609140">
            <a:off x="6882076" y="991556"/>
            <a:ext cx="377272" cy="31827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10;p19">
            <a:extLst>
              <a:ext uri="{FF2B5EF4-FFF2-40B4-BE49-F238E27FC236}">
                <a16:creationId xmlns:a16="http://schemas.microsoft.com/office/drawing/2014/main" id="{29B2D18D-BED4-7845-A76E-0A67B93BA953}"/>
              </a:ext>
            </a:extLst>
          </p:cNvPr>
          <p:cNvSpPr txBox="1">
            <a:spLocks/>
          </p:cNvSpPr>
          <p:nvPr/>
        </p:nvSpPr>
        <p:spPr>
          <a:xfrm>
            <a:off x="651600" y="14808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endParaRPr lang="en-SG" sz="6000" dirty="0"/>
          </a:p>
        </p:txBody>
      </p:sp>
      <p:sp>
        <p:nvSpPr>
          <p:cNvPr id="30" name="Google Shape;110;p19">
            <a:extLst>
              <a:ext uri="{FF2B5EF4-FFF2-40B4-BE49-F238E27FC236}">
                <a16:creationId xmlns:a16="http://schemas.microsoft.com/office/drawing/2014/main" id="{F14C6522-A747-B34E-8728-AE57F8D85820}"/>
              </a:ext>
            </a:extLst>
          </p:cNvPr>
          <p:cNvSpPr txBox="1">
            <a:spLocks/>
          </p:cNvSpPr>
          <p:nvPr/>
        </p:nvSpPr>
        <p:spPr>
          <a:xfrm>
            <a:off x="451761" y="1176812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DBP</a:t>
            </a:r>
          </a:p>
        </p:txBody>
      </p:sp>
      <p:sp>
        <p:nvSpPr>
          <p:cNvPr id="31" name="Google Shape;110;p19">
            <a:extLst>
              <a:ext uri="{FF2B5EF4-FFF2-40B4-BE49-F238E27FC236}">
                <a16:creationId xmlns:a16="http://schemas.microsoft.com/office/drawing/2014/main" id="{FB6E8614-C51C-6B43-A38A-F3C9690B53A1}"/>
              </a:ext>
            </a:extLst>
          </p:cNvPr>
          <p:cNvSpPr txBox="1">
            <a:spLocks/>
          </p:cNvSpPr>
          <p:nvPr/>
        </p:nvSpPr>
        <p:spPr>
          <a:xfrm>
            <a:off x="451761" y="19799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SBP</a:t>
            </a:r>
          </a:p>
        </p:txBody>
      </p:sp>
      <p:sp>
        <p:nvSpPr>
          <p:cNvPr id="32" name="Google Shape;110;p19">
            <a:extLst>
              <a:ext uri="{FF2B5EF4-FFF2-40B4-BE49-F238E27FC236}">
                <a16:creationId xmlns:a16="http://schemas.microsoft.com/office/drawing/2014/main" id="{0589ECBD-3B58-F441-9594-7F4D1DDB39C0}"/>
              </a:ext>
            </a:extLst>
          </p:cNvPr>
          <p:cNvSpPr txBox="1">
            <a:spLocks/>
          </p:cNvSpPr>
          <p:nvPr/>
        </p:nvSpPr>
        <p:spPr>
          <a:xfrm>
            <a:off x="451761" y="27647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Glucose</a:t>
            </a:r>
          </a:p>
        </p:txBody>
      </p:sp>
      <p:sp>
        <p:nvSpPr>
          <p:cNvPr id="33" name="Google Shape;110;p19">
            <a:extLst>
              <a:ext uri="{FF2B5EF4-FFF2-40B4-BE49-F238E27FC236}">
                <a16:creationId xmlns:a16="http://schemas.microsoft.com/office/drawing/2014/main" id="{D45DCA68-35F4-DA49-94EC-6341746C861D}"/>
              </a:ext>
            </a:extLst>
          </p:cNvPr>
          <p:cNvSpPr txBox="1">
            <a:spLocks/>
          </p:cNvSpPr>
          <p:nvPr/>
        </p:nvSpPr>
        <p:spPr>
          <a:xfrm>
            <a:off x="451761" y="35495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HGB</a:t>
            </a:r>
          </a:p>
        </p:txBody>
      </p:sp>
      <p:sp>
        <p:nvSpPr>
          <p:cNvPr id="18" name="Google Shape;111;p19">
            <a:extLst>
              <a:ext uri="{FF2B5EF4-FFF2-40B4-BE49-F238E27FC236}">
                <a16:creationId xmlns:a16="http://schemas.microsoft.com/office/drawing/2014/main" id="{201AACB6-C812-4D4F-8884-AAE846BE9BCB}"/>
              </a:ext>
            </a:extLst>
          </p:cNvPr>
          <p:cNvSpPr txBox="1">
            <a:spLocks/>
          </p:cNvSpPr>
          <p:nvPr/>
        </p:nvSpPr>
        <p:spPr>
          <a:xfrm>
            <a:off x="4250400" y="374242"/>
            <a:ext cx="4509552" cy="4299407"/>
          </a:xfrm>
          <a:prstGeom prst="rect">
            <a:avLst/>
          </a:prstGeom>
          <a:solidFill>
            <a:schemeClr val="accent2">
              <a:alpha val="25000"/>
            </a:schemeClr>
          </a:solidFill>
          <a:ln>
            <a:noFill/>
          </a:ln>
          <a:effectLst>
            <a:reflection stA="45000" endPos="65000" dist="50800" dir="5400000" sy="-100000" algn="bl" rotWithShape="0"/>
            <a:softEdge rad="177800"/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Oxygen Light"/>
              <a:buChar char="⇨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 Light"/>
              <a:buChar char="⇾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xygen Light"/>
              <a:buChar char="￫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■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Oxygen Light"/>
              <a:buChar char="■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pPr marL="342900" indent="-342900">
              <a:spcAft>
                <a:spcPts val="800"/>
              </a:spcAft>
            </a:pPr>
            <a:endParaRPr lang="en-SG" sz="1400" b="1" dirty="0">
              <a:solidFill>
                <a:schemeClr val="accent2"/>
              </a:solidFill>
            </a:endParaRPr>
          </a:p>
          <a:p>
            <a:pPr marL="342900" indent="-342900">
              <a:spcAft>
                <a:spcPts val="800"/>
              </a:spcAft>
            </a:pPr>
            <a:endParaRPr lang="en-SG" sz="1400" b="1" dirty="0">
              <a:solidFill>
                <a:schemeClr val="accent2"/>
              </a:solidFill>
            </a:endParaRPr>
          </a:p>
          <a:p>
            <a:pPr marL="342900" indent="-342900">
              <a:spcAft>
                <a:spcPts val="800"/>
              </a:spcAft>
            </a:pPr>
            <a:endParaRPr lang="en-SG" sz="1400" b="1" dirty="0">
              <a:solidFill>
                <a:schemeClr val="accent2"/>
              </a:solidFill>
            </a:endParaRPr>
          </a:p>
          <a:p>
            <a:pPr marL="0" indent="0">
              <a:spcAft>
                <a:spcPts val="800"/>
              </a:spcAft>
              <a:buNone/>
            </a:pPr>
            <a:endParaRPr lang="en-SG" sz="1400" b="1" dirty="0">
              <a:solidFill>
                <a:schemeClr val="accent2"/>
              </a:solidFill>
            </a:endParaRP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Body waste produced by muscle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Kidney is responsible for its removal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High Creatinine may be due to impaired kidney function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Normal: 100 mmol/L*</a:t>
            </a:r>
          </a:p>
        </p:txBody>
      </p:sp>
      <p:sp>
        <p:nvSpPr>
          <p:cNvPr id="20" name="Google Shape;110;p19">
            <a:extLst>
              <a:ext uri="{FF2B5EF4-FFF2-40B4-BE49-F238E27FC236}">
                <a16:creationId xmlns:a16="http://schemas.microsoft.com/office/drawing/2014/main" id="{F4F7D91D-803D-DE44-915F-1AED1E07F4E9}"/>
              </a:ext>
            </a:extLst>
          </p:cNvPr>
          <p:cNvSpPr txBox="1">
            <a:spLocks/>
          </p:cNvSpPr>
          <p:nvPr/>
        </p:nvSpPr>
        <p:spPr>
          <a:xfrm>
            <a:off x="451761" y="374244"/>
            <a:ext cx="5123731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/>
              <a:t>Creatinine</a:t>
            </a:r>
            <a:endParaRPr lang="en-SG" sz="6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F0E759D-7635-F244-B104-6C1A6DCDDC4A}"/>
              </a:ext>
            </a:extLst>
          </p:cNvPr>
          <p:cNvSpPr txBox="1"/>
          <p:nvPr/>
        </p:nvSpPr>
        <p:spPr>
          <a:xfrm>
            <a:off x="4334256" y="4545468"/>
            <a:ext cx="346557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accent2"/>
                </a:solidFill>
              </a:rPr>
              <a:t>* Data from https://www.mayoclinic.org</a:t>
            </a:r>
          </a:p>
        </p:txBody>
      </p:sp>
    </p:spTree>
    <p:extLst>
      <p:ext uri="{BB962C8B-B14F-4D97-AF65-F5344CB8AC3E}">
        <p14:creationId xmlns:p14="http://schemas.microsoft.com/office/powerpoint/2010/main" val="710583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98862174-0FCA-5E41-B780-60A238285B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 rot="20482910">
            <a:off x="5576291" y="2329496"/>
            <a:ext cx="2069796" cy="2069796"/>
          </a:xfrm>
          <a:prstGeom prst="rect">
            <a:avLst/>
          </a:prstGeom>
        </p:spPr>
      </p:pic>
      <p:sp>
        <p:nvSpPr>
          <p:cNvPr id="122" name="Google Shape;122;p19"/>
          <p:cNvSpPr/>
          <p:nvPr/>
        </p:nvSpPr>
        <p:spPr>
          <a:xfrm rot="-1609576">
            <a:off x="6022326" y="2442879"/>
            <a:ext cx="345389" cy="32978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ctrTitle" idx="4294967295"/>
          </p:nvPr>
        </p:nvSpPr>
        <p:spPr>
          <a:xfrm>
            <a:off x="451761" y="374244"/>
            <a:ext cx="5123731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>
                    <a:alpha val="15000"/>
                  </a:schemeClr>
                </a:solidFill>
              </a:rPr>
              <a:t>Creatinine</a:t>
            </a:r>
            <a:endParaRPr sz="6000" dirty="0">
              <a:solidFill>
                <a:schemeClr val="accent2">
                  <a:alpha val="15000"/>
                </a:schemeClr>
              </a:solidFill>
            </a:endParaRPr>
          </a:p>
        </p:txBody>
      </p:sp>
      <p:sp>
        <p:nvSpPr>
          <p:cNvPr id="121" name="Google Shape;121;p19"/>
          <p:cNvSpPr/>
          <p:nvPr/>
        </p:nvSpPr>
        <p:spPr>
          <a:xfrm rot="2466640">
            <a:off x="5320427" y="2154543"/>
            <a:ext cx="479933" cy="45825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/>
          <p:nvPr/>
        </p:nvSpPr>
        <p:spPr>
          <a:xfrm rot="2926099">
            <a:off x="8116556" y="2704156"/>
            <a:ext cx="258659" cy="24697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7065712" y="3719887"/>
            <a:ext cx="345435" cy="32983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84CCDC8-BD14-D04B-B706-D61B93EFED8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 rot="2110957">
            <a:off x="6664622" y="647078"/>
            <a:ext cx="2069796" cy="2069796"/>
          </a:xfrm>
          <a:prstGeom prst="rect">
            <a:avLst/>
          </a:prstGeom>
        </p:spPr>
      </p:pic>
      <p:sp>
        <p:nvSpPr>
          <p:cNvPr id="124" name="Google Shape;124;p19"/>
          <p:cNvSpPr/>
          <p:nvPr/>
        </p:nvSpPr>
        <p:spPr>
          <a:xfrm rot="-1609140">
            <a:off x="6882076" y="991556"/>
            <a:ext cx="377272" cy="31827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10;p19">
            <a:extLst>
              <a:ext uri="{FF2B5EF4-FFF2-40B4-BE49-F238E27FC236}">
                <a16:creationId xmlns:a16="http://schemas.microsoft.com/office/drawing/2014/main" id="{29B2D18D-BED4-7845-A76E-0A67B93BA953}"/>
              </a:ext>
            </a:extLst>
          </p:cNvPr>
          <p:cNvSpPr txBox="1">
            <a:spLocks/>
          </p:cNvSpPr>
          <p:nvPr/>
        </p:nvSpPr>
        <p:spPr>
          <a:xfrm>
            <a:off x="651600" y="14808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endParaRPr lang="en-SG" sz="6000" dirty="0"/>
          </a:p>
        </p:txBody>
      </p:sp>
      <p:sp>
        <p:nvSpPr>
          <p:cNvPr id="30" name="Google Shape;110;p19">
            <a:extLst>
              <a:ext uri="{FF2B5EF4-FFF2-40B4-BE49-F238E27FC236}">
                <a16:creationId xmlns:a16="http://schemas.microsoft.com/office/drawing/2014/main" id="{F14C6522-A747-B34E-8728-AE57F8D85820}"/>
              </a:ext>
            </a:extLst>
          </p:cNvPr>
          <p:cNvSpPr txBox="1">
            <a:spLocks/>
          </p:cNvSpPr>
          <p:nvPr/>
        </p:nvSpPr>
        <p:spPr>
          <a:xfrm>
            <a:off x="451761" y="1176812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/>
              <a:t>DBP</a:t>
            </a:r>
          </a:p>
        </p:txBody>
      </p:sp>
      <p:sp>
        <p:nvSpPr>
          <p:cNvPr id="31" name="Google Shape;110;p19">
            <a:extLst>
              <a:ext uri="{FF2B5EF4-FFF2-40B4-BE49-F238E27FC236}">
                <a16:creationId xmlns:a16="http://schemas.microsoft.com/office/drawing/2014/main" id="{FB6E8614-C51C-6B43-A38A-F3C9690B53A1}"/>
              </a:ext>
            </a:extLst>
          </p:cNvPr>
          <p:cNvSpPr txBox="1">
            <a:spLocks/>
          </p:cNvSpPr>
          <p:nvPr/>
        </p:nvSpPr>
        <p:spPr>
          <a:xfrm>
            <a:off x="451761" y="19799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/>
              <a:t>SBP</a:t>
            </a:r>
          </a:p>
        </p:txBody>
      </p:sp>
      <p:sp>
        <p:nvSpPr>
          <p:cNvPr id="32" name="Google Shape;110;p19">
            <a:extLst>
              <a:ext uri="{FF2B5EF4-FFF2-40B4-BE49-F238E27FC236}">
                <a16:creationId xmlns:a16="http://schemas.microsoft.com/office/drawing/2014/main" id="{0589ECBD-3B58-F441-9594-7F4D1DDB39C0}"/>
              </a:ext>
            </a:extLst>
          </p:cNvPr>
          <p:cNvSpPr txBox="1">
            <a:spLocks/>
          </p:cNvSpPr>
          <p:nvPr/>
        </p:nvSpPr>
        <p:spPr>
          <a:xfrm>
            <a:off x="451761" y="27647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Glucose</a:t>
            </a:r>
          </a:p>
        </p:txBody>
      </p:sp>
      <p:sp>
        <p:nvSpPr>
          <p:cNvPr id="33" name="Google Shape;110;p19">
            <a:extLst>
              <a:ext uri="{FF2B5EF4-FFF2-40B4-BE49-F238E27FC236}">
                <a16:creationId xmlns:a16="http://schemas.microsoft.com/office/drawing/2014/main" id="{D45DCA68-35F4-DA49-94EC-6341746C861D}"/>
              </a:ext>
            </a:extLst>
          </p:cNvPr>
          <p:cNvSpPr txBox="1">
            <a:spLocks/>
          </p:cNvSpPr>
          <p:nvPr/>
        </p:nvSpPr>
        <p:spPr>
          <a:xfrm>
            <a:off x="451761" y="35495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HGB</a:t>
            </a:r>
          </a:p>
        </p:txBody>
      </p:sp>
      <p:sp>
        <p:nvSpPr>
          <p:cNvPr id="17" name="Google Shape;111;p19">
            <a:extLst>
              <a:ext uri="{FF2B5EF4-FFF2-40B4-BE49-F238E27FC236}">
                <a16:creationId xmlns:a16="http://schemas.microsoft.com/office/drawing/2014/main" id="{A34FE162-6D11-3742-B293-51166AB967C3}"/>
              </a:ext>
            </a:extLst>
          </p:cNvPr>
          <p:cNvSpPr txBox="1">
            <a:spLocks/>
          </p:cNvSpPr>
          <p:nvPr/>
        </p:nvSpPr>
        <p:spPr>
          <a:xfrm>
            <a:off x="4250400" y="374242"/>
            <a:ext cx="4509552" cy="4299407"/>
          </a:xfrm>
          <a:prstGeom prst="rect">
            <a:avLst/>
          </a:prstGeom>
          <a:solidFill>
            <a:schemeClr val="accent2">
              <a:alpha val="25000"/>
            </a:schemeClr>
          </a:solidFill>
          <a:ln>
            <a:noFill/>
          </a:ln>
          <a:effectLst>
            <a:reflection stA="45000" endPos="65000" dist="50800" dir="5400000" sy="-100000" algn="bl" rotWithShape="0"/>
            <a:softEdge rad="177800"/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Oxygen Light"/>
              <a:buChar char="⇨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 Light"/>
              <a:buChar char="⇾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xygen Light"/>
              <a:buChar char="￫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■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Oxygen Light"/>
              <a:buChar char="■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pPr marL="342900" indent="-342900">
              <a:spcAft>
                <a:spcPts val="800"/>
              </a:spcAft>
            </a:pPr>
            <a:endParaRPr lang="en-SG" sz="1400" b="1" dirty="0">
              <a:solidFill>
                <a:schemeClr val="accent2"/>
              </a:solidFill>
            </a:endParaRPr>
          </a:p>
          <a:p>
            <a:pPr marL="0" indent="0">
              <a:spcAft>
                <a:spcPts val="800"/>
              </a:spcAft>
              <a:buNone/>
            </a:pPr>
            <a:endParaRPr lang="en-SG" sz="1400" b="1" dirty="0">
              <a:solidFill>
                <a:schemeClr val="accent2"/>
              </a:solidFill>
            </a:endParaRP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Diastolic Blood Pressure</a:t>
            </a:r>
          </a:p>
          <a:p>
            <a:pPr marL="1257300" lvl="2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CKD may lead to lower DBP</a:t>
            </a:r>
          </a:p>
          <a:p>
            <a:pPr marL="1257300" lvl="2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Normal: 70 mmHg*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Systolic Blood Pressure</a:t>
            </a:r>
          </a:p>
          <a:p>
            <a:pPr marL="1257300" lvl="2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CKD may affect SBP on either direction</a:t>
            </a:r>
          </a:p>
          <a:p>
            <a:pPr marL="1257300" lvl="2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Normal 140 mmHg*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8940D3-C6B8-644E-8858-8759CD3336D0}"/>
              </a:ext>
            </a:extLst>
          </p:cNvPr>
          <p:cNvSpPr txBox="1"/>
          <p:nvPr/>
        </p:nvSpPr>
        <p:spPr>
          <a:xfrm>
            <a:off x="4334256" y="4545468"/>
            <a:ext cx="346557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accent2"/>
                </a:solidFill>
              </a:rPr>
              <a:t>* Data from https://www.mayoclinic.org</a:t>
            </a:r>
          </a:p>
        </p:txBody>
      </p:sp>
      <p:sp>
        <p:nvSpPr>
          <p:cNvPr id="20" name="Google Shape;110;p19">
            <a:extLst>
              <a:ext uri="{FF2B5EF4-FFF2-40B4-BE49-F238E27FC236}">
                <a16:creationId xmlns:a16="http://schemas.microsoft.com/office/drawing/2014/main" id="{E5DFDDA9-F445-7D47-9A24-D64FE045DA0E}"/>
              </a:ext>
            </a:extLst>
          </p:cNvPr>
          <p:cNvSpPr txBox="1">
            <a:spLocks/>
          </p:cNvSpPr>
          <p:nvPr/>
        </p:nvSpPr>
        <p:spPr>
          <a:xfrm>
            <a:off x="451761" y="4281251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LDL</a:t>
            </a:r>
          </a:p>
        </p:txBody>
      </p:sp>
    </p:spTree>
    <p:extLst>
      <p:ext uri="{BB962C8B-B14F-4D97-AF65-F5344CB8AC3E}">
        <p14:creationId xmlns:p14="http://schemas.microsoft.com/office/powerpoint/2010/main" val="1609949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98862174-0FCA-5E41-B780-60A238285B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 rot="20482910">
            <a:off x="5576291" y="2329496"/>
            <a:ext cx="2069796" cy="2069796"/>
          </a:xfrm>
          <a:prstGeom prst="rect">
            <a:avLst/>
          </a:prstGeom>
        </p:spPr>
      </p:pic>
      <p:sp>
        <p:nvSpPr>
          <p:cNvPr id="122" name="Google Shape;122;p19"/>
          <p:cNvSpPr/>
          <p:nvPr/>
        </p:nvSpPr>
        <p:spPr>
          <a:xfrm rot="-1609576">
            <a:off x="6022326" y="2442879"/>
            <a:ext cx="345389" cy="32978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ctrTitle" idx="4294967295"/>
          </p:nvPr>
        </p:nvSpPr>
        <p:spPr>
          <a:xfrm>
            <a:off x="451761" y="374244"/>
            <a:ext cx="5123731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>
                    <a:alpha val="15000"/>
                  </a:schemeClr>
                </a:solidFill>
              </a:rPr>
              <a:t>Creatinine</a:t>
            </a:r>
            <a:endParaRPr sz="6000" dirty="0">
              <a:solidFill>
                <a:schemeClr val="accent2">
                  <a:alpha val="15000"/>
                </a:schemeClr>
              </a:solidFill>
            </a:endParaRPr>
          </a:p>
        </p:txBody>
      </p:sp>
      <p:sp>
        <p:nvSpPr>
          <p:cNvPr id="121" name="Google Shape;121;p19"/>
          <p:cNvSpPr/>
          <p:nvPr/>
        </p:nvSpPr>
        <p:spPr>
          <a:xfrm rot="2466640">
            <a:off x="5320427" y="2154543"/>
            <a:ext cx="479933" cy="45825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/>
          <p:nvPr/>
        </p:nvSpPr>
        <p:spPr>
          <a:xfrm rot="2926099">
            <a:off x="8116556" y="2704156"/>
            <a:ext cx="258659" cy="24697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7065712" y="3719887"/>
            <a:ext cx="345435" cy="32983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84CCDC8-BD14-D04B-B706-D61B93EFED8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 rot="2110957">
            <a:off x="6664622" y="647078"/>
            <a:ext cx="2069796" cy="2069796"/>
          </a:xfrm>
          <a:prstGeom prst="rect">
            <a:avLst/>
          </a:prstGeom>
        </p:spPr>
      </p:pic>
      <p:sp>
        <p:nvSpPr>
          <p:cNvPr id="124" name="Google Shape;124;p19"/>
          <p:cNvSpPr/>
          <p:nvPr/>
        </p:nvSpPr>
        <p:spPr>
          <a:xfrm rot="-1609140">
            <a:off x="6882076" y="991556"/>
            <a:ext cx="377272" cy="31827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10;p19">
            <a:extLst>
              <a:ext uri="{FF2B5EF4-FFF2-40B4-BE49-F238E27FC236}">
                <a16:creationId xmlns:a16="http://schemas.microsoft.com/office/drawing/2014/main" id="{29B2D18D-BED4-7845-A76E-0A67B93BA953}"/>
              </a:ext>
            </a:extLst>
          </p:cNvPr>
          <p:cNvSpPr txBox="1">
            <a:spLocks/>
          </p:cNvSpPr>
          <p:nvPr/>
        </p:nvSpPr>
        <p:spPr>
          <a:xfrm>
            <a:off x="651600" y="14808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endParaRPr lang="en-SG" sz="6000" dirty="0"/>
          </a:p>
        </p:txBody>
      </p:sp>
      <p:sp>
        <p:nvSpPr>
          <p:cNvPr id="30" name="Google Shape;110;p19">
            <a:extLst>
              <a:ext uri="{FF2B5EF4-FFF2-40B4-BE49-F238E27FC236}">
                <a16:creationId xmlns:a16="http://schemas.microsoft.com/office/drawing/2014/main" id="{F14C6522-A747-B34E-8728-AE57F8D85820}"/>
              </a:ext>
            </a:extLst>
          </p:cNvPr>
          <p:cNvSpPr txBox="1">
            <a:spLocks/>
          </p:cNvSpPr>
          <p:nvPr/>
        </p:nvSpPr>
        <p:spPr>
          <a:xfrm>
            <a:off x="451761" y="1176812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DBP</a:t>
            </a:r>
          </a:p>
        </p:txBody>
      </p:sp>
      <p:sp>
        <p:nvSpPr>
          <p:cNvPr id="31" name="Google Shape;110;p19">
            <a:extLst>
              <a:ext uri="{FF2B5EF4-FFF2-40B4-BE49-F238E27FC236}">
                <a16:creationId xmlns:a16="http://schemas.microsoft.com/office/drawing/2014/main" id="{FB6E8614-C51C-6B43-A38A-F3C9690B53A1}"/>
              </a:ext>
            </a:extLst>
          </p:cNvPr>
          <p:cNvSpPr txBox="1">
            <a:spLocks/>
          </p:cNvSpPr>
          <p:nvPr/>
        </p:nvSpPr>
        <p:spPr>
          <a:xfrm>
            <a:off x="451761" y="19799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SBP</a:t>
            </a:r>
          </a:p>
        </p:txBody>
      </p:sp>
      <p:sp>
        <p:nvSpPr>
          <p:cNvPr id="32" name="Google Shape;110;p19">
            <a:extLst>
              <a:ext uri="{FF2B5EF4-FFF2-40B4-BE49-F238E27FC236}">
                <a16:creationId xmlns:a16="http://schemas.microsoft.com/office/drawing/2014/main" id="{0589ECBD-3B58-F441-9594-7F4D1DDB39C0}"/>
              </a:ext>
            </a:extLst>
          </p:cNvPr>
          <p:cNvSpPr txBox="1">
            <a:spLocks/>
          </p:cNvSpPr>
          <p:nvPr/>
        </p:nvSpPr>
        <p:spPr>
          <a:xfrm>
            <a:off x="451761" y="27647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/>
              <a:t>Glucose</a:t>
            </a:r>
          </a:p>
        </p:txBody>
      </p:sp>
      <p:sp>
        <p:nvSpPr>
          <p:cNvPr id="33" name="Google Shape;110;p19">
            <a:extLst>
              <a:ext uri="{FF2B5EF4-FFF2-40B4-BE49-F238E27FC236}">
                <a16:creationId xmlns:a16="http://schemas.microsoft.com/office/drawing/2014/main" id="{D45DCA68-35F4-DA49-94EC-6341746C861D}"/>
              </a:ext>
            </a:extLst>
          </p:cNvPr>
          <p:cNvSpPr txBox="1">
            <a:spLocks/>
          </p:cNvSpPr>
          <p:nvPr/>
        </p:nvSpPr>
        <p:spPr>
          <a:xfrm>
            <a:off x="451761" y="35495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HGB</a:t>
            </a:r>
          </a:p>
        </p:txBody>
      </p:sp>
      <p:sp>
        <p:nvSpPr>
          <p:cNvPr id="17" name="Google Shape;111;p19">
            <a:extLst>
              <a:ext uri="{FF2B5EF4-FFF2-40B4-BE49-F238E27FC236}">
                <a16:creationId xmlns:a16="http://schemas.microsoft.com/office/drawing/2014/main" id="{A34FE162-6D11-3742-B293-51166AB967C3}"/>
              </a:ext>
            </a:extLst>
          </p:cNvPr>
          <p:cNvSpPr txBox="1">
            <a:spLocks/>
          </p:cNvSpPr>
          <p:nvPr/>
        </p:nvSpPr>
        <p:spPr>
          <a:xfrm>
            <a:off x="4250400" y="374242"/>
            <a:ext cx="4509552" cy="4299407"/>
          </a:xfrm>
          <a:prstGeom prst="rect">
            <a:avLst/>
          </a:prstGeom>
          <a:solidFill>
            <a:schemeClr val="accent2">
              <a:alpha val="25000"/>
            </a:schemeClr>
          </a:solidFill>
          <a:ln>
            <a:noFill/>
          </a:ln>
          <a:effectLst>
            <a:reflection stA="45000" endPos="65000" dist="50800" dir="5400000" sy="-100000" algn="bl" rotWithShape="0"/>
            <a:softEdge rad="177800"/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Oxygen Light"/>
              <a:buChar char="⇨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 Light"/>
              <a:buChar char="⇾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xygen Light"/>
              <a:buChar char="￫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■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Oxygen Light"/>
              <a:buChar char="■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pPr marL="342900" indent="-342900">
              <a:spcAft>
                <a:spcPts val="800"/>
              </a:spcAft>
            </a:pPr>
            <a:endParaRPr lang="en-SG" sz="1400" b="1" dirty="0">
              <a:solidFill>
                <a:schemeClr val="accent2"/>
              </a:solidFill>
            </a:endParaRPr>
          </a:p>
          <a:p>
            <a:pPr marL="0" indent="0">
              <a:spcAft>
                <a:spcPts val="800"/>
              </a:spcAft>
              <a:buNone/>
            </a:pPr>
            <a:endParaRPr lang="en-SG" sz="1400" b="1" dirty="0">
              <a:solidFill>
                <a:schemeClr val="accent2"/>
              </a:solidFill>
            </a:endParaRPr>
          </a:p>
          <a:p>
            <a:pPr marL="0" indent="0">
              <a:spcAft>
                <a:spcPts val="800"/>
              </a:spcAft>
              <a:buNone/>
            </a:pPr>
            <a:endParaRPr lang="en-SG" sz="1400" b="1" dirty="0">
              <a:solidFill>
                <a:schemeClr val="accent2"/>
              </a:solidFill>
            </a:endParaRPr>
          </a:p>
          <a:p>
            <a:pPr marL="0" indent="0">
              <a:spcAft>
                <a:spcPts val="800"/>
              </a:spcAft>
              <a:buNone/>
            </a:pPr>
            <a:endParaRPr lang="en-SG" sz="1400" b="1" dirty="0">
              <a:solidFill>
                <a:schemeClr val="accent2"/>
              </a:solidFill>
            </a:endParaRP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Kidney failure can potentially induce diabetic symptoms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CDK may increase blood glucose level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Normal: 7.8 mmol/L*</a:t>
            </a:r>
          </a:p>
          <a:p>
            <a:pPr marL="457200" lvl="1" indent="0">
              <a:spcAft>
                <a:spcPts val="800"/>
              </a:spcAft>
              <a:buClr>
                <a:schemeClr val="accent3"/>
              </a:buClr>
              <a:buNone/>
            </a:pPr>
            <a:endParaRPr lang="en-SG" sz="1400" b="1" dirty="0">
              <a:solidFill>
                <a:schemeClr val="accent2"/>
              </a:solidFill>
            </a:endParaRP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endParaRPr lang="en-SG" sz="1400" b="1" dirty="0">
              <a:solidFill>
                <a:schemeClr val="accent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8940D3-C6B8-644E-8858-8759CD3336D0}"/>
              </a:ext>
            </a:extLst>
          </p:cNvPr>
          <p:cNvSpPr txBox="1"/>
          <p:nvPr/>
        </p:nvSpPr>
        <p:spPr>
          <a:xfrm>
            <a:off x="4334256" y="4545468"/>
            <a:ext cx="346557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accent2"/>
                </a:solidFill>
              </a:rPr>
              <a:t>* Data from https://www.mayoclinic.org</a:t>
            </a:r>
          </a:p>
        </p:txBody>
      </p:sp>
      <p:sp>
        <p:nvSpPr>
          <p:cNvPr id="18" name="Google Shape;110;p19">
            <a:extLst>
              <a:ext uri="{FF2B5EF4-FFF2-40B4-BE49-F238E27FC236}">
                <a16:creationId xmlns:a16="http://schemas.microsoft.com/office/drawing/2014/main" id="{742D3745-FA63-AF43-9A45-C0D501F35050}"/>
              </a:ext>
            </a:extLst>
          </p:cNvPr>
          <p:cNvSpPr txBox="1">
            <a:spLocks/>
          </p:cNvSpPr>
          <p:nvPr/>
        </p:nvSpPr>
        <p:spPr>
          <a:xfrm>
            <a:off x="451761" y="4281251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LDL</a:t>
            </a:r>
          </a:p>
        </p:txBody>
      </p:sp>
    </p:spTree>
    <p:extLst>
      <p:ext uri="{BB962C8B-B14F-4D97-AF65-F5344CB8AC3E}">
        <p14:creationId xmlns:p14="http://schemas.microsoft.com/office/powerpoint/2010/main" val="4127278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98862174-0FCA-5E41-B780-60A238285B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 rot="20482910">
            <a:off x="5576291" y="2329496"/>
            <a:ext cx="2069796" cy="2069796"/>
          </a:xfrm>
          <a:prstGeom prst="rect">
            <a:avLst/>
          </a:prstGeom>
        </p:spPr>
      </p:pic>
      <p:sp>
        <p:nvSpPr>
          <p:cNvPr id="122" name="Google Shape;122;p19"/>
          <p:cNvSpPr/>
          <p:nvPr/>
        </p:nvSpPr>
        <p:spPr>
          <a:xfrm rot="-1609576">
            <a:off x="6022326" y="2442879"/>
            <a:ext cx="345389" cy="32978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ctrTitle" idx="4294967295"/>
          </p:nvPr>
        </p:nvSpPr>
        <p:spPr>
          <a:xfrm>
            <a:off x="451761" y="374244"/>
            <a:ext cx="5123731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>
                    <a:alpha val="15000"/>
                  </a:schemeClr>
                </a:solidFill>
              </a:rPr>
              <a:t>Creatinine</a:t>
            </a:r>
            <a:endParaRPr sz="6000" dirty="0">
              <a:solidFill>
                <a:schemeClr val="accent2">
                  <a:alpha val="15000"/>
                </a:schemeClr>
              </a:solidFill>
            </a:endParaRPr>
          </a:p>
        </p:txBody>
      </p:sp>
      <p:sp>
        <p:nvSpPr>
          <p:cNvPr id="121" name="Google Shape;121;p19"/>
          <p:cNvSpPr/>
          <p:nvPr/>
        </p:nvSpPr>
        <p:spPr>
          <a:xfrm rot="2466640">
            <a:off x="5320427" y="2154543"/>
            <a:ext cx="479933" cy="45825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/>
          <p:nvPr/>
        </p:nvSpPr>
        <p:spPr>
          <a:xfrm rot="2926099">
            <a:off x="8116556" y="2704156"/>
            <a:ext cx="258659" cy="24697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7065712" y="3719887"/>
            <a:ext cx="345435" cy="32983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84CCDC8-BD14-D04B-B706-D61B93EFED8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 rot="2110957">
            <a:off x="6664622" y="647078"/>
            <a:ext cx="2069796" cy="2069796"/>
          </a:xfrm>
          <a:prstGeom prst="rect">
            <a:avLst/>
          </a:prstGeom>
        </p:spPr>
      </p:pic>
      <p:sp>
        <p:nvSpPr>
          <p:cNvPr id="124" name="Google Shape;124;p19"/>
          <p:cNvSpPr/>
          <p:nvPr/>
        </p:nvSpPr>
        <p:spPr>
          <a:xfrm rot="-1609140">
            <a:off x="6882076" y="991556"/>
            <a:ext cx="377272" cy="31827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10;p19">
            <a:extLst>
              <a:ext uri="{FF2B5EF4-FFF2-40B4-BE49-F238E27FC236}">
                <a16:creationId xmlns:a16="http://schemas.microsoft.com/office/drawing/2014/main" id="{29B2D18D-BED4-7845-A76E-0A67B93BA953}"/>
              </a:ext>
            </a:extLst>
          </p:cNvPr>
          <p:cNvSpPr txBox="1">
            <a:spLocks/>
          </p:cNvSpPr>
          <p:nvPr/>
        </p:nvSpPr>
        <p:spPr>
          <a:xfrm>
            <a:off x="651600" y="14808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endParaRPr lang="en-SG" sz="6000" dirty="0"/>
          </a:p>
        </p:txBody>
      </p:sp>
      <p:sp>
        <p:nvSpPr>
          <p:cNvPr id="30" name="Google Shape;110;p19">
            <a:extLst>
              <a:ext uri="{FF2B5EF4-FFF2-40B4-BE49-F238E27FC236}">
                <a16:creationId xmlns:a16="http://schemas.microsoft.com/office/drawing/2014/main" id="{F14C6522-A747-B34E-8728-AE57F8D85820}"/>
              </a:ext>
            </a:extLst>
          </p:cNvPr>
          <p:cNvSpPr txBox="1">
            <a:spLocks/>
          </p:cNvSpPr>
          <p:nvPr/>
        </p:nvSpPr>
        <p:spPr>
          <a:xfrm>
            <a:off x="451761" y="1176812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DBP</a:t>
            </a:r>
          </a:p>
        </p:txBody>
      </p:sp>
      <p:sp>
        <p:nvSpPr>
          <p:cNvPr id="31" name="Google Shape;110;p19">
            <a:extLst>
              <a:ext uri="{FF2B5EF4-FFF2-40B4-BE49-F238E27FC236}">
                <a16:creationId xmlns:a16="http://schemas.microsoft.com/office/drawing/2014/main" id="{FB6E8614-C51C-6B43-A38A-F3C9690B53A1}"/>
              </a:ext>
            </a:extLst>
          </p:cNvPr>
          <p:cNvSpPr txBox="1">
            <a:spLocks/>
          </p:cNvSpPr>
          <p:nvPr/>
        </p:nvSpPr>
        <p:spPr>
          <a:xfrm>
            <a:off x="451761" y="19799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SBP</a:t>
            </a:r>
          </a:p>
        </p:txBody>
      </p:sp>
      <p:sp>
        <p:nvSpPr>
          <p:cNvPr id="32" name="Google Shape;110;p19">
            <a:extLst>
              <a:ext uri="{FF2B5EF4-FFF2-40B4-BE49-F238E27FC236}">
                <a16:creationId xmlns:a16="http://schemas.microsoft.com/office/drawing/2014/main" id="{0589ECBD-3B58-F441-9594-7F4D1DDB39C0}"/>
              </a:ext>
            </a:extLst>
          </p:cNvPr>
          <p:cNvSpPr txBox="1">
            <a:spLocks/>
          </p:cNvSpPr>
          <p:nvPr/>
        </p:nvSpPr>
        <p:spPr>
          <a:xfrm>
            <a:off x="451761" y="27647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Glucose</a:t>
            </a:r>
          </a:p>
        </p:txBody>
      </p:sp>
      <p:sp>
        <p:nvSpPr>
          <p:cNvPr id="33" name="Google Shape;110;p19">
            <a:extLst>
              <a:ext uri="{FF2B5EF4-FFF2-40B4-BE49-F238E27FC236}">
                <a16:creationId xmlns:a16="http://schemas.microsoft.com/office/drawing/2014/main" id="{D45DCA68-35F4-DA49-94EC-6341746C861D}"/>
              </a:ext>
            </a:extLst>
          </p:cNvPr>
          <p:cNvSpPr txBox="1">
            <a:spLocks/>
          </p:cNvSpPr>
          <p:nvPr/>
        </p:nvSpPr>
        <p:spPr>
          <a:xfrm>
            <a:off x="451761" y="3549500"/>
            <a:ext cx="4242000" cy="784800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/>
              <a:t>HGB</a:t>
            </a:r>
          </a:p>
        </p:txBody>
      </p:sp>
      <p:sp>
        <p:nvSpPr>
          <p:cNvPr id="17" name="Google Shape;111;p19">
            <a:extLst>
              <a:ext uri="{FF2B5EF4-FFF2-40B4-BE49-F238E27FC236}">
                <a16:creationId xmlns:a16="http://schemas.microsoft.com/office/drawing/2014/main" id="{A34FE162-6D11-3742-B293-51166AB967C3}"/>
              </a:ext>
            </a:extLst>
          </p:cNvPr>
          <p:cNvSpPr txBox="1">
            <a:spLocks/>
          </p:cNvSpPr>
          <p:nvPr/>
        </p:nvSpPr>
        <p:spPr>
          <a:xfrm>
            <a:off x="4250400" y="374242"/>
            <a:ext cx="4509552" cy="4299407"/>
          </a:xfrm>
          <a:prstGeom prst="rect">
            <a:avLst/>
          </a:prstGeom>
          <a:solidFill>
            <a:schemeClr val="accent2">
              <a:alpha val="25000"/>
            </a:schemeClr>
          </a:solidFill>
          <a:ln>
            <a:noFill/>
          </a:ln>
          <a:effectLst>
            <a:reflection stA="45000" endPos="65000" dist="50800" dir="5400000" sy="-100000" algn="bl" rotWithShape="0"/>
            <a:softEdge rad="177800"/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Oxygen Light"/>
              <a:buChar char="⇨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 Light"/>
              <a:buChar char="⇾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xygen Light"/>
              <a:buChar char="￫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■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Oxygen Light"/>
              <a:buChar char="■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pPr marL="342900" indent="-342900">
              <a:spcAft>
                <a:spcPts val="800"/>
              </a:spcAft>
            </a:pPr>
            <a:endParaRPr lang="en-SG" sz="1400" b="1" dirty="0">
              <a:solidFill>
                <a:schemeClr val="accent2"/>
              </a:solidFill>
            </a:endParaRPr>
          </a:p>
          <a:p>
            <a:pPr marL="0" indent="0">
              <a:spcAft>
                <a:spcPts val="800"/>
              </a:spcAft>
              <a:buNone/>
            </a:pPr>
            <a:endParaRPr lang="en-SG" sz="1400" b="1" dirty="0">
              <a:solidFill>
                <a:schemeClr val="accent2"/>
              </a:solidFill>
            </a:endParaRP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Haemoglobin is found in red blood cells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Kidney failure hinders the production of red blood cells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CDK may lead to low HGB level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Normal: 15.5 g/dL *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8940D3-C6B8-644E-8858-8759CD3336D0}"/>
              </a:ext>
            </a:extLst>
          </p:cNvPr>
          <p:cNvSpPr txBox="1"/>
          <p:nvPr/>
        </p:nvSpPr>
        <p:spPr>
          <a:xfrm>
            <a:off x="4334256" y="4545468"/>
            <a:ext cx="346557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accent2"/>
                </a:solidFill>
              </a:rPr>
              <a:t>* Data from https://www.mayoclinic.org</a:t>
            </a:r>
          </a:p>
        </p:txBody>
      </p:sp>
      <p:sp>
        <p:nvSpPr>
          <p:cNvPr id="18" name="Google Shape;110;p19">
            <a:extLst>
              <a:ext uri="{FF2B5EF4-FFF2-40B4-BE49-F238E27FC236}">
                <a16:creationId xmlns:a16="http://schemas.microsoft.com/office/drawing/2014/main" id="{C877D1B6-8B86-1540-97B7-97E82FF636CA}"/>
              </a:ext>
            </a:extLst>
          </p:cNvPr>
          <p:cNvSpPr txBox="1">
            <a:spLocks/>
          </p:cNvSpPr>
          <p:nvPr/>
        </p:nvSpPr>
        <p:spPr>
          <a:xfrm>
            <a:off x="451761" y="4281251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LDL</a:t>
            </a:r>
          </a:p>
        </p:txBody>
      </p:sp>
    </p:spTree>
    <p:extLst>
      <p:ext uri="{BB962C8B-B14F-4D97-AF65-F5344CB8AC3E}">
        <p14:creationId xmlns:p14="http://schemas.microsoft.com/office/powerpoint/2010/main" val="48210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Picture 35">
            <a:extLst>
              <a:ext uri="{FF2B5EF4-FFF2-40B4-BE49-F238E27FC236}">
                <a16:creationId xmlns:a16="http://schemas.microsoft.com/office/drawing/2014/main" id="{98862174-0FCA-5E41-B780-60A238285B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 rot="20482910">
            <a:off x="5576291" y="2329496"/>
            <a:ext cx="2069796" cy="2069796"/>
          </a:xfrm>
          <a:prstGeom prst="rect">
            <a:avLst/>
          </a:prstGeom>
        </p:spPr>
      </p:pic>
      <p:sp>
        <p:nvSpPr>
          <p:cNvPr id="122" name="Google Shape;122;p19"/>
          <p:cNvSpPr/>
          <p:nvPr/>
        </p:nvSpPr>
        <p:spPr>
          <a:xfrm rot="-1609576">
            <a:off x="6022326" y="2442879"/>
            <a:ext cx="345389" cy="32978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ctrTitle" idx="4294967295"/>
          </p:nvPr>
        </p:nvSpPr>
        <p:spPr>
          <a:xfrm>
            <a:off x="451761" y="374244"/>
            <a:ext cx="5123731" cy="784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solidFill>
                  <a:schemeClr val="accent2">
                    <a:alpha val="15000"/>
                  </a:schemeClr>
                </a:solidFill>
              </a:rPr>
              <a:t>Creatinine</a:t>
            </a:r>
            <a:endParaRPr sz="6000" dirty="0">
              <a:solidFill>
                <a:schemeClr val="accent2">
                  <a:alpha val="15000"/>
                </a:schemeClr>
              </a:solidFill>
            </a:endParaRPr>
          </a:p>
        </p:txBody>
      </p:sp>
      <p:sp>
        <p:nvSpPr>
          <p:cNvPr id="121" name="Google Shape;121;p19"/>
          <p:cNvSpPr/>
          <p:nvPr/>
        </p:nvSpPr>
        <p:spPr>
          <a:xfrm rot="2466640">
            <a:off x="5320427" y="2154543"/>
            <a:ext cx="479933" cy="45825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9"/>
          <p:cNvSpPr/>
          <p:nvPr/>
        </p:nvSpPr>
        <p:spPr>
          <a:xfrm rot="2926099">
            <a:off x="8116556" y="2704156"/>
            <a:ext cx="258659" cy="246976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112" name="Google Shape;112;p19"/>
          <p:cNvSpPr/>
          <p:nvPr/>
        </p:nvSpPr>
        <p:spPr>
          <a:xfrm>
            <a:off x="7065712" y="3719887"/>
            <a:ext cx="345435" cy="32983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84CCDC8-BD14-D04B-B706-D61B93EFED8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"/>
          </a:blip>
          <a:stretch>
            <a:fillRect/>
          </a:stretch>
        </p:blipFill>
        <p:spPr>
          <a:xfrm rot="2110957">
            <a:off x="6664622" y="647078"/>
            <a:ext cx="2069796" cy="2069796"/>
          </a:xfrm>
          <a:prstGeom prst="rect">
            <a:avLst/>
          </a:prstGeom>
        </p:spPr>
      </p:pic>
      <p:sp>
        <p:nvSpPr>
          <p:cNvPr id="124" name="Google Shape;124;p19"/>
          <p:cNvSpPr/>
          <p:nvPr/>
        </p:nvSpPr>
        <p:spPr>
          <a:xfrm rot="-1609140">
            <a:off x="6882076" y="991556"/>
            <a:ext cx="377272" cy="318273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110;p19">
            <a:extLst>
              <a:ext uri="{FF2B5EF4-FFF2-40B4-BE49-F238E27FC236}">
                <a16:creationId xmlns:a16="http://schemas.microsoft.com/office/drawing/2014/main" id="{29B2D18D-BED4-7845-A76E-0A67B93BA953}"/>
              </a:ext>
            </a:extLst>
          </p:cNvPr>
          <p:cNvSpPr txBox="1">
            <a:spLocks/>
          </p:cNvSpPr>
          <p:nvPr/>
        </p:nvSpPr>
        <p:spPr>
          <a:xfrm>
            <a:off x="651600" y="14808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endParaRPr lang="en-SG" sz="6000" dirty="0"/>
          </a:p>
        </p:txBody>
      </p:sp>
      <p:sp>
        <p:nvSpPr>
          <p:cNvPr id="30" name="Google Shape;110;p19">
            <a:extLst>
              <a:ext uri="{FF2B5EF4-FFF2-40B4-BE49-F238E27FC236}">
                <a16:creationId xmlns:a16="http://schemas.microsoft.com/office/drawing/2014/main" id="{F14C6522-A747-B34E-8728-AE57F8D85820}"/>
              </a:ext>
            </a:extLst>
          </p:cNvPr>
          <p:cNvSpPr txBox="1">
            <a:spLocks/>
          </p:cNvSpPr>
          <p:nvPr/>
        </p:nvSpPr>
        <p:spPr>
          <a:xfrm>
            <a:off x="451761" y="1176812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DBP</a:t>
            </a:r>
          </a:p>
        </p:txBody>
      </p:sp>
      <p:sp>
        <p:nvSpPr>
          <p:cNvPr id="31" name="Google Shape;110;p19">
            <a:extLst>
              <a:ext uri="{FF2B5EF4-FFF2-40B4-BE49-F238E27FC236}">
                <a16:creationId xmlns:a16="http://schemas.microsoft.com/office/drawing/2014/main" id="{FB6E8614-C51C-6B43-A38A-F3C9690B53A1}"/>
              </a:ext>
            </a:extLst>
          </p:cNvPr>
          <p:cNvSpPr txBox="1">
            <a:spLocks/>
          </p:cNvSpPr>
          <p:nvPr/>
        </p:nvSpPr>
        <p:spPr>
          <a:xfrm>
            <a:off x="451761" y="19799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SBP</a:t>
            </a:r>
          </a:p>
        </p:txBody>
      </p:sp>
      <p:sp>
        <p:nvSpPr>
          <p:cNvPr id="32" name="Google Shape;110;p19">
            <a:extLst>
              <a:ext uri="{FF2B5EF4-FFF2-40B4-BE49-F238E27FC236}">
                <a16:creationId xmlns:a16="http://schemas.microsoft.com/office/drawing/2014/main" id="{0589ECBD-3B58-F441-9594-7F4D1DDB39C0}"/>
              </a:ext>
            </a:extLst>
          </p:cNvPr>
          <p:cNvSpPr txBox="1">
            <a:spLocks/>
          </p:cNvSpPr>
          <p:nvPr/>
        </p:nvSpPr>
        <p:spPr>
          <a:xfrm>
            <a:off x="451761" y="2764700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Glucose</a:t>
            </a:r>
          </a:p>
        </p:txBody>
      </p:sp>
      <p:sp>
        <p:nvSpPr>
          <p:cNvPr id="33" name="Google Shape;110;p19">
            <a:extLst>
              <a:ext uri="{FF2B5EF4-FFF2-40B4-BE49-F238E27FC236}">
                <a16:creationId xmlns:a16="http://schemas.microsoft.com/office/drawing/2014/main" id="{D45DCA68-35F4-DA49-94EC-6341746C861D}"/>
              </a:ext>
            </a:extLst>
          </p:cNvPr>
          <p:cNvSpPr txBox="1">
            <a:spLocks/>
          </p:cNvSpPr>
          <p:nvPr/>
        </p:nvSpPr>
        <p:spPr>
          <a:xfrm>
            <a:off x="451761" y="3549500"/>
            <a:ext cx="4242000" cy="784800"/>
          </a:xfrm>
          <a:prstGeom prst="rect">
            <a:avLst/>
          </a:prstGeom>
          <a:noFill/>
          <a:ln>
            <a:noFill/>
          </a:ln>
          <a:effectLst>
            <a:softEdge rad="0"/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>
                <a:solidFill>
                  <a:schemeClr val="accent2">
                    <a:alpha val="15000"/>
                  </a:schemeClr>
                </a:solidFill>
              </a:rPr>
              <a:t>HGB</a:t>
            </a:r>
          </a:p>
        </p:txBody>
      </p:sp>
      <p:sp>
        <p:nvSpPr>
          <p:cNvPr id="17" name="Google Shape;111;p19">
            <a:extLst>
              <a:ext uri="{FF2B5EF4-FFF2-40B4-BE49-F238E27FC236}">
                <a16:creationId xmlns:a16="http://schemas.microsoft.com/office/drawing/2014/main" id="{A34FE162-6D11-3742-B293-51166AB967C3}"/>
              </a:ext>
            </a:extLst>
          </p:cNvPr>
          <p:cNvSpPr txBox="1">
            <a:spLocks/>
          </p:cNvSpPr>
          <p:nvPr/>
        </p:nvSpPr>
        <p:spPr>
          <a:xfrm>
            <a:off x="4250400" y="374242"/>
            <a:ext cx="4509552" cy="4299407"/>
          </a:xfrm>
          <a:prstGeom prst="rect">
            <a:avLst/>
          </a:prstGeom>
          <a:solidFill>
            <a:schemeClr val="accent2">
              <a:alpha val="25000"/>
            </a:schemeClr>
          </a:solidFill>
          <a:ln>
            <a:noFill/>
          </a:ln>
          <a:effectLst>
            <a:reflection stA="45000" endPos="65000" dist="50800" dir="5400000" sy="-100000" algn="bl" rotWithShape="0"/>
            <a:softEdge rad="177800"/>
          </a:effectLst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Oxygen Light"/>
              <a:buChar char="⇨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1pPr>
            <a:lvl2pPr marL="914400" marR="0" lvl="1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Oxygen Light"/>
              <a:buChar char="⇾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2pPr>
            <a:lvl3pPr marL="1371600" marR="0" lvl="2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Oxygen Light"/>
              <a:buChar char="￫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3pPr>
            <a:lvl4pPr marL="1828800" marR="0" lvl="3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4pPr>
            <a:lvl5pPr marL="2286000" marR="0" lvl="4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5pPr>
            <a:lvl6pPr marL="2743200" marR="0" lvl="5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■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6pPr>
            <a:lvl7pPr marL="3200400" marR="0" lvl="6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●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7pPr>
            <a:lvl8pPr marL="3657600" marR="0" lvl="7" indent="-381000" algn="l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xygen Light"/>
              <a:buChar char="○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8pPr>
            <a:lvl9pPr marL="4114800" marR="0" lvl="8" indent="-381000" algn="l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Oxygen Light"/>
              <a:buChar char="■"/>
              <a:defRPr sz="2400" b="0" i="0" u="none" strike="noStrike" cap="none">
                <a:solidFill>
                  <a:schemeClr val="dk1"/>
                </a:solidFill>
                <a:latin typeface="Oxygen Light"/>
                <a:ea typeface="Oxygen Light"/>
                <a:cs typeface="Oxygen Light"/>
                <a:sym typeface="Oxygen Light"/>
              </a:defRPr>
            </a:lvl9pPr>
          </a:lstStyle>
          <a:p>
            <a:pPr marL="342900" indent="-342900">
              <a:spcAft>
                <a:spcPts val="800"/>
              </a:spcAft>
            </a:pPr>
            <a:endParaRPr lang="en-SG" sz="1400" b="1" dirty="0">
              <a:solidFill>
                <a:schemeClr val="accent2"/>
              </a:solidFill>
            </a:endParaRPr>
          </a:p>
          <a:p>
            <a:pPr marL="0" indent="0">
              <a:spcAft>
                <a:spcPts val="800"/>
              </a:spcAft>
              <a:buNone/>
            </a:pPr>
            <a:endParaRPr lang="en-SG" sz="1400" b="1" dirty="0">
              <a:solidFill>
                <a:schemeClr val="accent2"/>
              </a:solidFill>
            </a:endParaRP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Low-Density Lipoprotein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a.k.a “bad” cholesterol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High LDL may lead to blood vessel disease(BVD)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CKD and BVD are often highly corelated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r>
              <a:rPr lang="en-SG" sz="1400" b="1" dirty="0">
                <a:solidFill>
                  <a:schemeClr val="accent2"/>
                </a:solidFill>
              </a:rPr>
              <a:t>Normal: 120mg/dL*</a:t>
            </a:r>
          </a:p>
          <a:p>
            <a:pPr marL="800100" lvl="1" indent="-342900">
              <a:spcAft>
                <a:spcPts val="800"/>
              </a:spcAft>
              <a:buClr>
                <a:schemeClr val="accent3"/>
              </a:buClr>
              <a:buFont typeface="Wingdings" pitchFamily="2" charset="2"/>
              <a:buChar char="Ø"/>
            </a:pPr>
            <a:endParaRPr lang="en-SG" sz="1400" b="1" dirty="0">
              <a:solidFill>
                <a:schemeClr val="accent2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F8940D3-C6B8-644E-8858-8759CD3336D0}"/>
              </a:ext>
            </a:extLst>
          </p:cNvPr>
          <p:cNvSpPr txBox="1"/>
          <p:nvPr/>
        </p:nvSpPr>
        <p:spPr>
          <a:xfrm>
            <a:off x="4334256" y="4545468"/>
            <a:ext cx="346557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dirty="0">
                <a:solidFill>
                  <a:schemeClr val="accent2"/>
                </a:solidFill>
              </a:rPr>
              <a:t>* Data from https://www.mayoclinic.org</a:t>
            </a:r>
          </a:p>
        </p:txBody>
      </p:sp>
      <p:sp>
        <p:nvSpPr>
          <p:cNvPr id="18" name="Google Shape;110;p19">
            <a:extLst>
              <a:ext uri="{FF2B5EF4-FFF2-40B4-BE49-F238E27FC236}">
                <a16:creationId xmlns:a16="http://schemas.microsoft.com/office/drawing/2014/main" id="{C877D1B6-8B86-1540-97B7-97E82FF636CA}"/>
              </a:ext>
            </a:extLst>
          </p:cNvPr>
          <p:cNvSpPr txBox="1">
            <a:spLocks/>
          </p:cNvSpPr>
          <p:nvPr/>
        </p:nvSpPr>
        <p:spPr>
          <a:xfrm>
            <a:off x="451761" y="4281251"/>
            <a:ext cx="42420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Zilla Slab SemiBold"/>
              <a:buNone/>
              <a:defRPr sz="3200" b="0" i="0" u="none" strike="noStrike" cap="none">
                <a:solidFill>
                  <a:schemeClr val="accent2"/>
                </a:solidFill>
                <a:latin typeface="Zilla Slab SemiBold"/>
                <a:ea typeface="Zilla Slab SemiBold"/>
                <a:cs typeface="Zilla Slab SemiBold"/>
                <a:sym typeface="Zilla Slab SemiBold"/>
              </a:defRPr>
            </a:lvl9pPr>
          </a:lstStyle>
          <a:p>
            <a:r>
              <a:rPr lang="en-SG" sz="6000" dirty="0"/>
              <a:t>LDL</a:t>
            </a:r>
          </a:p>
        </p:txBody>
      </p:sp>
    </p:spTree>
    <p:extLst>
      <p:ext uri="{BB962C8B-B14F-4D97-AF65-F5344CB8AC3E}">
        <p14:creationId xmlns:p14="http://schemas.microsoft.com/office/powerpoint/2010/main" val="2615946923"/>
      </p:ext>
    </p:extLst>
  </p:cSld>
  <p:clrMapOvr>
    <a:masterClrMapping/>
  </p:clrMapOvr>
</p:sld>
</file>

<file path=ppt/theme/theme1.xml><?xml version="1.0" encoding="utf-8"?>
<a:theme xmlns:a="http://schemas.openxmlformats.org/drawingml/2006/main" name="Whitmore template">
  <a:themeElements>
    <a:clrScheme name="Custom 347">
      <a:dk1>
        <a:srgbClr val="011733"/>
      </a:dk1>
      <a:lt1>
        <a:srgbClr val="FFFFFF"/>
      </a:lt1>
      <a:dk2>
        <a:srgbClr val="889597"/>
      </a:dk2>
      <a:lt2>
        <a:srgbClr val="EBEEEA"/>
      </a:lt2>
      <a:accent1>
        <a:srgbClr val="BCF6A7"/>
      </a:accent1>
      <a:accent2>
        <a:srgbClr val="18A88D"/>
      </a:accent2>
      <a:accent3>
        <a:srgbClr val="11606D"/>
      </a:accent3>
      <a:accent4>
        <a:srgbClr val="1A4EB9"/>
      </a:accent4>
      <a:accent5>
        <a:srgbClr val="9E87D8"/>
      </a:accent5>
      <a:accent6>
        <a:srgbClr val="E498C6"/>
      </a:accent6>
      <a:hlink>
        <a:srgbClr val="11606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1813</TotalTime>
  <Words>1969</Words>
  <Application>Microsoft Macintosh PowerPoint</Application>
  <PresentationFormat>On-screen Show (16:9)</PresentationFormat>
  <Paragraphs>465</Paragraphs>
  <Slides>48</Slides>
  <Notes>48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7" baseType="lpstr">
      <vt:lpstr>Zilla Slab SemiBold</vt:lpstr>
      <vt:lpstr>Calibri</vt:lpstr>
      <vt:lpstr>Wingdings</vt:lpstr>
      <vt:lpstr>Oxygen</vt:lpstr>
      <vt:lpstr>Arial</vt:lpstr>
      <vt:lpstr>Zilla Slab</vt:lpstr>
      <vt:lpstr>Montserrat</vt:lpstr>
      <vt:lpstr>Oxygen Light</vt:lpstr>
      <vt:lpstr>Whitmore template</vt:lpstr>
      <vt:lpstr>CKD Analysis</vt:lpstr>
      <vt:lpstr>AGENDA</vt:lpstr>
      <vt:lpstr> Medical 101</vt:lpstr>
      <vt:lpstr>Creatinine</vt:lpstr>
      <vt:lpstr>PowerPoint Presentation</vt:lpstr>
      <vt:lpstr>Creatinine</vt:lpstr>
      <vt:lpstr>Creatinine</vt:lpstr>
      <vt:lpstr>Creatinine</vt:lpstr>
      <vt:lpstr>Creatinine</vt:lpstr>
      <vt:lpstr>PowerPoint Presentation</vt:lpstr>
      <vt:lpstr> Data Visualization</vt:lpstr>
      <vt:lpstr>Big concept</vt:lpstr>
      <vt:lpstr>Instructions for use</vt:lpstr>
      <vt:lpstr>Hello!</vt:lpstr>
      <vt:lpstr>PowerPoint Presentation</vt:lpstr>
      <vt:lpstr>This is a slide title</vt:lpstr>
      <vt:lpstr>You can also split your content</vt:lpstr>
      <vt:lpstr>In two or three columns</vt:lpstr>
      <vt:lpstr>A picture is worth a thousand words</vt:lpstr>
      <vt:lpstr>Want big impact? Use big image.</vt:lpstr>
      <vt:lpstr>Use diagrams to explain your ideas</vt:lpstr>
      <vt:lpstr>And tables to compare data</vt:lpstr>
      <vt:lpstr>Maps</vt:lpstr>
      <vt:lpstr>89,526,124</vt:lpstr>
      <vt:lpstr>89,526,124$</vt:lpstr>
      <vt:lpstr>Our process is easy</vt:lpstr>
      <vt:lpstr>Let’s review some concepts</vt:lpstr>
      <vt:lpstr>PowerPoint Presentation</vt:lpstr>
      <vt:lpstr>PowerPoint Presentation</vt:lpstr>
      <vt:lpstr>PowerPoint Presentation</vt:lpstr>
      <vt:lpstr>PowerPoint Presentation</vt:lpstr>
      <vt:lpstr>Thanks!</vt:lpstr>
      <vt:lpstr>Credits</vt:lpstr>
      <vt:lpstr>Presentation design</vt:lpstr>
      <vt:lpstr>2. Extra Resources</vt:lpstr>
      <vt:lpstr>Timeline</vt:lpstr>
      <vt:lpstr>Roadmap</vt:lpstr>
      <vt:lpstr>Gantt chart</vt:lpstr>
      <vt:lpstr>SWOT Analysis</vt:lpstr>
      <vt:lpstr>Business Model Canvas</vt:lpstr>
      <vt:lpstr>Funnel</vt:lpstr>
      <vt:lpstr>Team Presentation</vt:lpstr>
      <vt:lpstr>Competitor Matrix</vt:lpstr>
      <vt:lpstr>Weekly Planner</vt:lpstr>
      <vt:lpstr>PowerPoint Presentation</vt:lpstr>
      <vt:lpstr>Diagrams and infographics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CKD Analysis</dc:title>
  <cp:lastModifiedBy>office</cp:lastModifiedBy>
  <cp:revision>8</cp:revision>
  <dcterms:modified xsi:type="dcterms:W3CDTF">2021-04-11T11:25:33Z</dcterms:modified>
</cp:coreProperties>
</file>